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titulek">
  <p:cSld name="Nadpis a titule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titulkem">
  <p:cSld name="Citace s titulkem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ě obsahové části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5" name="Google Shape;75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" name="Google Shape;77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78" name="Google Shape;78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9" name="Google Shape;79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81" name="Google Shape;81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82" name="Google Shape;82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83" name="Google Shape;83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é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Google Shape;45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" name="Google Shape;47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8" name="Google Shape;48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9" name="Google Shape;49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1" name="Google Shape;51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52" name="Google Shape;52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53" name="Google Shape;53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>
            <a:off x="1448300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6C91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0"/>
          <p:cNvCxnSpPr/>
          <p:nvPr/>
        </p:nvCxnSpPr>
        <p:spPr>
          <a:xfrm flipH="1">
            <a:off x="67175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FEFEFE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20"/>
          <p:cNvSpPr/>
          <p:nvPr/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3016287" y="-8467"/>
            <a:ext cx="9175713" cy="6866467"/>
          </a:xfrm>
          <a:custGeom>
            <a:avLst/>
            <a:gdLst/>
            <a:ahLst/>
            <a:cxnLst/>
            <a:rect l="l" t="t" r="r" b="b"/>
            <a:pathLst>
              <a:path w="9175713" h="6866467" extrusionOk="0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0"/>
          <p:cNvSpPr/>
          <p:nvPr/>
        </p:nvSpPr>
        <p:spPr>
          <a:xfrm rot="5400000">
            <a:off x="4062562" y="3271487"/>
            <a:ext cx="220660" cy="18643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ctrTitle"/>
          </p:nvPr>
        </p:nvSpPr>
        <p:spPr>
          <a:xfrm>
            <a:off x="4419135" y="1020871"/>
            <a:ext cx="7040880" cy="28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rebuchet MS"/>
              <a:buNone/>
            </a:pPr>
            <a:r>
              <a:rPr lang="cs-CZ" sz="6000">
                <a:solidFill>
                  <a:srgbClr val="FFFFFF"/>
                </a:solidFill>
              </a:rPr>
              <a:t>Výlet do Všestar</a:t>
            </a: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>
                <a:solidFill>
                  <a:srgbClr val="FFFFFF"/>
                </a:solidFill>
              </a:rPr>
              <a:t>Aneb, měli tam všechny starosti?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Jak to začalo?</a:t>
            </a: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>
                <a:solidFill>
                  <a:schemeClr val="dk1"/>
                </a:solidFill>
              </a:rPr>
              <a:t>Když jsme vešli do portálu který vedl do pravěku, tak jsme se ocitli v budově době moderní.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>
                <a:solidFill>
                  <a:schemeClr val="dk1"/>
                </a:solidFill>
              </a:rPr>
              <a:t>Když jsme se probojovali těmi pranetvory kteří nám blokovali cestu v šatnách, tak jsme se dostali do pravěké přehrávací místnosti.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>
                <a:solidFill>
                  <a:schemeClr val="dk1"/>
                </a:solidFill>
              </a:rPr>
              <a:t>Bohužel když jsem natáčel, tak mě moderní člověk spatřil a vyhrožoval pokutou 2000 Kč!</a:t>
            </a:r>
            <a:endParaRPr/>
          </a:p>
        </p:txBody>
      </p:sp>
      <p:pic>
        <p:nvPicPr>
          <p:cNvPr id="200" name="Google Shape;200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9525" y="2924175"/>
            <a:ext cx="4184650" cy="235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Jak to pokračovalo dále?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6290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Když jsme se konečně dostali od toho hrozné moderního člověka, tak jsme šli do jeskyně!*</a:t>
            </a:r>
            <a:endParaRPr/>
          </a:p>
          <a:p>
            <a:pPr marL="1629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629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Bylo to tam velice jeskynní a dokonce jsme něco uhádli.</a:t>
            </a:r>
            <a:endParaRPr/>
          </a:p>
          <a:p>
            <a:pPr marL="1629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629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Když jsme se dostali z jeskyně, dorazili jsme do muzea mrtvých!</a:t>
            </a:r>
            <a:endParaRPr/>
          </a:p>
          <a:p>
            <a:pPr marL="16290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Byly tam kosti, lebky a poklady!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7" name="Google Shape;207;p22" descr="Obsah obrázku skica, černobílá, kresba, jeskyně&#10;&#10;Popis byl vytvořen automatick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656467" y="2664162"/>
            <a:ext cx="5108667" cy="28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 descr="Obsah obrázku tma, černá, černobílá, černobílý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0866" y="1546640"/>
            <a:ext cx="2873624" cy="510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A jak to bylo ve velké místnosti?</a:t>
            </a: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V síni starověku jsme uviděli model mapy.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V mapě byli obyvatelé a moderní člověk vás napálil aby jste našli jednoho s batohem!!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Já jsem pouze fotil.</a:t>
            </a:r>
            <a:endParaRPr/>
          </a:p>
        </p:txBody>
      </p:sp>
      <p:pic>
        <p:nvPicPr>
          <p:cNvPr id="215" name="Google Shape;215;p23" descr="Obsah obrázku interiér, akvárium, strop&#10;&#10;Popis byl vytvořen automatick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5623" r="23732" b="1"/>
          <a:stretch/>
        </p:blipFill>
        <p:spPr>
          <a:xfrm>
            <a:off x="5089969" y="2580830"/>
            <a:ext cx="4583869" cy="346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 descr="Obsah obrázku černobílá, tráva, venku, hrob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4" y="4107074"/>
            <a:ext cx="3438734" cy="193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Jak to vypadalo když jsme se dotkli trávy? A zároveň jsme našli nový dům.</a:t>
            </a: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Když jsme šli do leva se podívat na hlinění dům, všiml jsem si jedné sochy. Mezitím jsme prozkoumávali moderní bydlení v Praze a zjistili že si ho nemůžeme dovolit.</a:t>
            </a:r>
            <a:endParaRPr/>
          </a:p>
        </p:txBody>
      </p:sp>
      <p:pic>
        <p:nvPicPr>
          <p:cNvPr id="223" name="Google Shape;223;p24" descr="Obsah obrázku venku, strom, umění, rostlina&#10;&#10;Popis byl vytvořen automatick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19140" b="1"/>
          <a:stretch/>
        </p:blipFill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 descr="Obsah obrázku budova, venku, obloha, strom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4" y="3595840"/>
            <a:ext cx="4347593" cy="244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Pro blázny které zajímají všechny fotky.</a:t>
            </a:r>
            <a:br>
              <a:rPr lang="cs-CZ"/>
            </a:br>
            <a:r>
              <a:rPr lang="cs-CZ"/>
              <a:t>4 které jsou zdarma.</a:t>
            </a:r>
            <a:endParaRPr/>
          </a:p>
        </p:txBody>
      </p:sp>
      <p:pic>
        <p:nvPicPr>
          <p:cNvPr id="230" name="Google Shape;230;p25" descr="Obsah obrázku černobílá, černobílý, Černobílá fotografie, ručník&#10;&#10;Popis byl vytvořen automatick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3336" y="2958852"/>
            <a:ext cx="3881438" cy="218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 descr="Obsah obrázku Lidská tvář, černobílá, osoba, černá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5709" y="1930400"/>
            <a:ext cx="3787807" cy="212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 descr="Obsah obrázku zeď, interiér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984452" y="2958851"/>
            <a:ext cx="3881440" cy="218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 descr="Obsah obrázku Lidská tvář, černobílá, oblečení, osoba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5709" y="4050507"/>
            <a:ext cx="3787807" cy="212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Informace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▶"/>
            </a:pPr>
            <a:r>
              <a:rPr lang="cs-CZ" sz="1800"/>
              <a:t>Žádná práva nalezena.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▶"/>
            </a:pPr>
            <a:r>
              <a:rPr lang="cs-CZ" sz="1800"/>
              <a:t>Pirátství je nekázeň!!!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▶"/>
            </a:pPr>
            <a:r>
              <a:rPr lang="cs-CZ" sz="1800"/>
              <a:t>Vytvořeno korporací </a:t>
            </a:r>
            <a:r>
              <a:rPr lang="cs-CZ" sz="1800">
                <a:solidFill>
                  <a:srgbClr val="92D050"/>
                </a:solidFill>
              </a:rPr>
              <a:t>Zelená Korporace Starý Rokytník (ZKSR)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▶"/>
            </a:pPr>
            <a:r>
              <a:rPr lang="cs-CZ" sz="1800"/>
              <a:t>Vytvořeno pomocí aplikace </a:t>
            </a:r>
            <a:r>
              <a:rPr lang="cs-CZ" sz="1800">
                <a:solidFill>
                  <a:schemeClr val="accent4"/>
                </a:solidFill>
              </a:rPr>
              <a:t>PowerPoint</a:t>
            </a:r>
            <a:r>
              <a:rPr lang="cs-CZ" sz="1800"/>
              <a:t> vlastněno korporací </a:t>
            </a:r>
            <a:r>
              <a:rPr lang="cs-CZ" sz="1800">
                <a:solidFill>
                  <a:srgbClr val="0070C0"/>
                </a:solidFill>
              </a:rPr>
              <a:t>Microsoft (Micro-Soft)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80"/>
              <a:buFont typeface="Noto Sans Symbols"/>
              <a:buChar char="▶"/>
            </a:pPr>
            <a:r>
              <a:rPr lang="cs-CZ" sz="1100">
                <a:solidFill>
                  <a:schemeClr val="accent5"/>
                </a:solidFill>
              </a:rPr>
              <a:t>Zatím prezentace s nejmenším rozpočtem.</a:t>
            </a:r>
            <a:endParaRPr/>
          </a:p>
          <a:p>
            <a:pPr marL="342900" lvl="0" indent="-287020" algn="l" rtl="0">
              <a:spcBef>
                <a:spcPts val="1000"/>
              </a:spcBef>
              <a:spcAft>
                <a:spcPts val="0"/>
              </a:spcAft>
              <a:buSzPts val="880"/>
              <a:buFont typeface="Noto Sans Symbols"/>
              <a:buNone/>
            </a:pPr>
            <a:endParaRPr sz="1100">
              <a:solidFill>
                <a:schemeClr val="accent5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>
                <a:solidFill>
                  <a:srgbClr val="0070C0"/>
                </a:solidFill>
              </a:rPr>
              <a:t>Vyfoceno pomocí foťáku Panasonic Lumix FZ 38!</a:t>
            </a:r>
            <a:endParaRPr/>
          </a:p>
        </p:txBody>
      </p:sp>
      <p:pic>
        <p:nvPicPr>
          <p:cNvPr id="240" name="Google Shape;240;p26" descr="Obsah obrázku černobílá, osoba, oblečení, nealkoholický nápoj&#10;&#10;Popis byl vytvořen automatick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240338" y="3008859"/>
            <a:ext cx="3881437" cy="2183308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Širokoúhlá obrazovka</PresentationFormat>
  <Paragraphs>29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Noto Sans Symbols</vt:lpstr>
      <vt:lpstr>Trebuchet MS</vt:lpstr>
      <vt:lpstr>Fazeta</vt:lpstr>
      <vt:lpstr>Fazeta</vt:lpstr>
      <vt:lpstr>Výlet do Všestar</vt:lpstr>
      <vt:lpstr>Jak to začalo?</vt:lpstr>
      <vt:lpstr>Jak to pokračovalo dále?</vt:lpstr>
      <vt:lpstr>A jak to bylo ve velké místnosti?</vt:lpstr>
      <vt:lpstr>Jak to vypadalo když jsme se dotkli trávy? A zároveň jsme našli nový dům.</vt:lpstr>
      <vt:lpstr>Pro blázny které zajímají všechny fotky. 4 které jsou zdarma.</vt:lpstr>
      <vt:lpstr>Informace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 do Všestar</dc:title>
  <dc:creator>Eva Mičolová</dc:creator>
  <cp:lastModifiedBy>Eva Mičolová</cp:lastModifiedBy>
  <cp:revision>1</cp:revision>
  <dcterms:modified xsi:type="dcterms:W3CDTF">2024-01-11T18:37:00Z</dcterms:modified>
</cp:coreProperties>
</file>