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5670550"/>
  <p:notesSz cx="7559675" cy="10691813"/>
  <p:defaultTextStyle>
    <a:defPPr>
      <a:defRPr lang="cs-CZ"/>
    </a:defPPr>
    <a:lvl1pPr marL="0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378013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756026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134039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1512052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1890065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2268078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2646091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3024104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9ED8-25C9-4EA2-8280-568F5EE36FAD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311-0CE9-4771-A200-61A8D31C5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68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9ED8-25C9-4EA2-8280-568F5EE36FAD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7311-0CE9-4771-A200-61A8D31C5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6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4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8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Vlastní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Horcicka</dc:creator>
  <cp:lastModifiedBy>Petr Horcicka</cp:lastModifiedBy>
  <cp:revision>1</cp:revision>
  <dcterms:created xsi:type="dcterms:W3CDTF">2021-02-09T12:27:21Z</dcterms:created>
  <dcterms:modified xsi:type="dcterms:W3CDTF">2021-02-09T12:27:22Z</dcterms:modified>
</cp:coreProperties>
</file>