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3" r:id="rId10"/>
    <p:sldId id="264" r:id="rId11"/>
    <p:sldId id="269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7C0FEB-3AC2-4EA6-B150-7CB70C17D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B7CE9B-A989-452C-B174-5891E78BF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05A1C7-5398-4A8B-94C1-F5408A6ED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D2B54B-E148-42C4-A265-1FB42E2DE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71F098-1C64-4E60-AE42-AA3687E26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202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5787A2-5EB3-422E-B9CF-680FF9876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D9F9B3D-15E9-4B7D-9363-F383F64EC6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2C97E52-E503-4357-83A2-BF02E94D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8D9EAA0-07C7-4F9A-9AD1-028E65554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D4715E-00FC-48D7-8BC3-87EC39F94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5129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E3DDD3E-1C80-4680-8CDA-5A81F0F68E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03A40E1-18CD-478D-91B5-6005EA024A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E55C7F-7EBA-4834-91EE-4775E9285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E43D27-E609-4E6C-9BC6-6899B996D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F17253-1CF1-495F-BA8E-54077D701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834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A20E1A-E8F3-434B-84CB-6C538A8BD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7374E0-68B7-401A-9A35-3F92DBBE8F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399722-82E3-468C-97BD-117B731D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C10518-E756-4D01-9DE6-FAC97EDF4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FE1B8F0-B745-47F5-AB57-C8B5A9D84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817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65E0DC-3809-40A7-BA08-BACB6815B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9E200B0-42C1-4BE0-9D83-B9EF61FC1B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538F79C-DDEA-4CB9-BB4D-D357746BB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807A19-9F04-4DDD-BA98-354A3F42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398A1F-57E9-4061-A8C2-3E066AE70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8240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733780-7BDF-4E31-94A7-6000C5598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0D8953-ADB0-426D-AC35-8394C4A442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3B41A25-28AE-4FEF-A847-1A578F91BA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FE9D50-BA58-4780-A9BD-0190C3B97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233A069-4D30-43D0-984C-33F2681CC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1BFBEA8-5DBE-48CF-A7B1-73ABB2E52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3711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94EBC-DCE0-404B-B753-520A5399C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89EDA5-C7AB-4E8D-959A-28D7EDF39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5162FA6-3B78-4E9F-8883-1A0A168C9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6A5A542-200B-45D3-8D8D-0DBAC3C8A5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A0B2434-C6A1-4D99-82BC-DDF5D57318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FF7B8DA3-0A36-47A9-9B90-AA6834B0E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A6327B4-76E0-4E58-B192-D5B6FC2D1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080A2E7-3B62-4954-9AE6-682F2CA3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1648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E0E4C8-76AB-440F-A31E-3D25739DC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F4392AD-7195-4460-BA7A-4427A185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41CC429-AA37-403F-BF1C-D1B5A0FAC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345C96-F59C-4BAD-9423-1CF64E65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2024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A49626A2-1E76-41C8-86BE-F2338E3A7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00BBC55-9ACB-45E3-90A7-3D7354300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A37AC71-5FCA-4982-913D-3200FA402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061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179E3C-C931-4AEF-A0B3-7CA9AC759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4B6BCE-567F-4A93-8EBD-6E7109B37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D49B43-F307-471B-9D22-44A94C355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B7B6593-7D68-4A4E-A04B-57F447C5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154CC8-01ED-4FDA-B666-ACB682D47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7458750-2BBC-4616-B39C-9AB05DA8D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6611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C30DF4-1589-4FA2-B281-1AFA43210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0D5AC62-997E-44BB-9D4C-4FE3CEE84F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27CD00-37C6-496B-A657-C4EEBE616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02F2FE-DDF9-458B-B64E-F1D130249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C4B9C14-31D3-418F-B60A-41F3325D0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9A33E92-07C2-40D9-8F8C-76EA0FDC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9732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7898FCA-22B1-4C54-A5AD-22C58AB9F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7BF87FF-71E0-4B32-B566-43F5759AD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689BD06-9AA1-47B2-9910-B126AFA9C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8082C-0922-4249-A612-B415F5231620}" type="datetime1">
              <a:rPr lang="en-US" smtClean="0"/>
              <a:t>4/3/2021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91BAF99-3708-469F-ACAF-B47A0CAB97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A2CB52-83FA-4793-A8F7-0BB82E767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4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Zkumavky s roztoky, z nichž jeden je červený">
            <a:extLst>
              <a:ext uri="{FF2B5EF4-FFF2-40B4-BE49-F238E27FC236}">
                <a16:creationId xmlns:a16="http://schemas.microsoft.com/office/drawing/2014/main" id="{13A7D64A-4E2E-49E1-82BA-57A61B1611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15" t="9091" r="148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BDA70C3-80D2-431C-84A0-8B76ACCED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cs-CZ" sz="4800" b="1"/>
              <a:t>Teplotní roztažnost - pokus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8838C43-12DF-4D5D-8A1D-DB840D6EF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>
            <a:normAutofit/>
          </a:bodyPr>
          <a:lstStyle/>
          <a:p>
            <a:pPr algn="l"/>
            <a:r>
              <a:rPr lang="cs-CZ" sz="2000" dirty="0">
                <a:solidFill>
                  <a:schemeClr val="tx1"/>
                </a:solidFill>
              </a:rPr>
              <a:t>25.2. 2021</a:t>
            </a:r>
          </a:p>
          <a:p>
            <a:pPr algn="l"/>
            <a:r>
              <a:rPr lang="cs-CZ" sz="2000" dirty="0">
                <a:solidFill>
                  <a:schemeClr val="tx1"/>
                </a:solidFill>
              </a:rPr>
              <a:t>Vykus Vlastimil, 6.D</a:t>
            </a:r>
          </a:p>
          <a:p>
            <a:pPr algn="l"/>
            <a:r>
              <a:rPr lang="cs-CZ" sz="2000" dirty="0">
                <a:solidFill>
                  <a:schemeClr val="tx1"/>
                </a:solidFill>
              </a:rPr>
              <a:t>Teplotní roztažnost kapalin</a:t>
            </a:r>
          </a:p>
        </p:txBody>
      </p:sp>
      <p:sp>
        <p:nvSpPr>
          <p:cNvPr id="26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32457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71EBAF-C039-4B60-A00A-07D5D95F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111" y="640081"/>
            <a:ext cx="5138808" cy="359276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Čas 19:05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BD22A65-C870-48A8-8100-04870B9EE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3110" y="4371278"/>
            <a:ext cx="5138809" cy="184664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 err="1"/>
              <a:t>Sedmá</a:t>
            </a:r>
            <a:r>
              <a:rPr lang="en-US" sz="2400" dirty="0"/>
              <a:t> </a:t>
            </a:r>
            <a:r>
              <a:rPr lang="en-US" sz="2400" dirty="0" err="1"/>
              <a:t>minuta</a:t>
            </a:r>
            <a:r>
              <a:rPr lang="en-US" sz="2400" dirty="0"/>
              <a:t> od </a:t>
            </a:r>
            <a:r>
              <a:rPr lang="en-US" sz="2400" dirty="0" err="1"/>
              <a:t>začátku</a:t>
            </a:r>
            <a:r>
              <a:rPr lang="en-US" sz="2400" dirty="0"/>
              <a:t> </a:t>
            </a:r>
            <a:r>
              <a:rPr lang="en-US" sz="2400" dirty="0" err="1"/>
              <a:t>měření</a:t>
            </a:r>
            <a:r>
              <a:rPr lang="cs-CZ" sz="2400" dirty="0"/>
              <a:t>.</a:t>
            </a:r>
          </a:p>
          <a:p>
            <a:pPr algn="ctr"/>
            <a:r>
              <a:rPr lang="cs-CZ" sz="2400" dirty="0"/>
              <a:t>Kapalina začíná vytékat ven.</a:t>
            </a:r>
          </a:p>
          <a:p>
            <a:pPr algn="ctr"/>
            <a:r>
              <a:rPr lang="cs-CZ" sz="2400" dirty="0"/>
              <a:t>Po vytažení se kapalina vrátila na začátek měření v 19:51.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335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B8857ABB-99AD-4C9B-8A25-BF5922951B9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4" b="1"/>
          <a:stretch/>
        </p:blipFill>
        <p:spPr>
          <a:xfrm rot="5400000">
            <a:off x="734402" y="1498358"/>
            <a:ext cx="4633859" cy="386126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299792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C7F610-B349-46E2-B7F1-F15BAE3E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Konec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FC3A76-7471-4D3F-B2F9-6673EA8E7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335726"/>
            <a:ext cx="10515599" cy="42062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Děkuji za pozornost</a:t>
            </a:r>
          </a:p>
        </p:txBody>
      </p:sp>
      <p:pic>
        <p:nvPicPr>
          <p:cNvPr id="5" name="Obrázek 4" descr="Obsah obrázku interiér, láhev, sklo&#10;&#10;Popis byl vytvořen automaticky">
            <a:extLst>
              <a:ext uri="{FF2B5EF4-FFF2-40B4-BE49-F238E27FC236}">
                <a16:creationId xmlns:a16="http://schemas.microsoft.com/office/drawing/2014/main" id="{11FC0191-A9C1-4627-AB49-978AE83E1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669" y="1863801"/>
            <a:ext cx="789466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6398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2BCC97-3EEF-48D4-B1C3-8778945DF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111" y="640081"/>
            <a:ext cx="5138808" cy="359276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6000" dirty="0"/>
              <a:t>Čas </a:t>
            </a:r>
            <a:r>
              <a:rPr lang="en-US" sz="6000" dirty="0"/>
              <a:t>18:5</a:t>
            </a:r>
            <a:r>
              <a:rPr lang="cs-CZ" sz="6000" dirty="0"/>
              <a:t>2</a:t>
            </a:r>
            <a:endParaRPr lang="en-US" sz="60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F786B8-3E6B-4B0E-8D53-72CA4EBF29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3110" y="4371278"/>
            <a:ext cx="5138809" cy="184664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cs-CZ" sz="2400" dirty="0"/>
              <a:t>Do sklenice jsme dali vodu obarvenou cukrářským barvivem a začali vařit.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744D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zeď, interiér, objekt v exteriéru, vykachlíkované&#10;&#10;Popis byl vytvořen automaticky">
            <a:extLst>
              <a:ext uri="{FF2B5EF4-FFF2-40B4-BE49-F238E27FC236}">
                <a16:creationId xmlns:a16="http://schemas.microsoft.com/office/drawing/2014/main" id="{143B2572-5970-4CA4-AA39-C7B9B2A9001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060" y="1458283"/>
            <a:ext cx="5242543" cy="393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914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CDEF5-05C9-4E25-9107-F34D434DA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111" y="640081"/>
            <a:ext cx="5138808" cy="359276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/>
              <a:t>Čas</a:t>
            </a:r>
            <a:r>
              <a:rPr lang="en-US" sz="6000" dirty="0"/>
              <a:t> 18:58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FEAD356-9AAE-44FE-A3CE-6407D0678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3110" y="4371278"/>
            <a:ext cx="5138809" cy="184664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cs-CZ" sz="2400" dirty="0"/>
              <a:t>Voda začala stoupat – začátek měření.</a:t>
            </a:r>
            <a:endParaRPr lang="en-US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2D5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9E111FAD-E6B5-4667-8A07-6B45ABC91A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" r="9496" b="1"/>
          <a:stretch/>
        </p:blipFill>
        <p:spPr>
          <a:xfrm rot="5400000">
            <a:off x="734402" y="1498358"/>
            <a:ext cx="4633859" cy="386126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988460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F896AD-A6B6-4061-BE74-C0509D33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111" y="640081"/>
            <a:ext cx="5138808" cy="359276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Čas 18:59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375FF16-6BC7-4FA9-8140-57D9568D4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3110" y="4371278"/>
            <a:ext cx="5138809" cy="184664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cs-CZ" sz="2400" dirty="0"/>
              <a:t>První m</a:t>
            </a:r>
            <a:r>
              <a:rPr lang="en-US" sz="2400" dirty="0" err="1"/>
              <a:t>inuta</a:t>
            </a:r>
            <a:r>
              <a:rPr lang="en-US" sz="2400" dirty="0"/>
              <a:t> o</a:t>
            </a:r>
            <a:r>
              <a:rPr lang="cs-CZ" sz="2400" dirty="0"/>
              <a:t>d začátku měření.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30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symbol obrázku 5" descr="Obsah obrázku text&#10;&#10;Popis byl vytvořen automaticky">
            <a:extLst>
              <a:ext uri="{FF2B5EF4-FFF2-40B4-BE49-F238E27FC236}">
                <a16:creationId xmlns:a16="http://schemas.microsoft.com/office/drawing/2014/main" id="{FB7E2FDB-1D5C-44D5-A5B5-842A9AFEEC4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r="7599" b="1"/>
          <a:stretch/>
        </p:blipFill>
        <p:spPr>
          <a:xfrm rot="5400000">
            <a:off x="734402" y="1498358"/>
            <a:ext cx="4633859" cy="386126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808619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91A691-6EB3-442A-93A6-679CE5DF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111" y="640081"/>
            <a:ext cx="5138808" cy="359276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Čas 19:00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24297A-3315-43AC-883D-5869E7F2C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3110" y="4371278"/>
            <a:ext cx="5138809" cy="184664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 err="1"/>
              <a:t>Druhá</a:t>
            </a:r>
            <a:r>
              <a:rPr lang="en-US" sz="2400" dirty="0"/>
              <a:t> </a:t>
            </a:r>
            <a:r>
              <a:rPr lang="en-US" sz="2400" dirty="0" err="1"/>
              <a:t>minuta</a:t>
            </a:r>
            <a:r>
              <a:rPr lang="en-US" sz="2400" dirty="0"/>
              <a:t> od </a:t>
            </a:r>
            <a:r>
              <a:rPr lang="en-US" sz="2400" dirty="0" err="1"/>
              <a:t>začátku</a:t>
            </a:r>
            <a:r>
              <a:rPr lang="en-US" sz="2400" dirty="0"/>
              <a:t> </a:t>
            </a:r>
            <a:r>
              <a:rPr lang="en-US" sz="2400" dirty="0" err="1"/>
              <a:t>měření</a:t>
            </a:r>
            <a:r>
              <a:rPr lang="cs-CZ" sz="2400" dirty="0"/>
              <a:t>.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2D5B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symbol obrázku 5" descr="Obsah obrázku text&#10;&#10;Popis byl vytvořen automaticky">
            <a:extLst>
              <a:ext uri="{FF2B5EF4-FFF2-40B4-BE49-F238E27FC236}">
                <a16:creationId xmlns:a16="http://schemas.microsoft.com/office/drawing/2014/main" id="{C7479A44-3F54-4040-9373-974447849B4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4" b="1"/>
          <a:stretch/>
        </p:blipFill>
        <p:spPr>
          <a:xfrm rot="5400000">
            <a:off x="734402" y="1498358"/>
            <a:ext cx="4633859" cy="386126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303263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97B096-FF05-4CB3-B720-00952534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111" y="640081"/>
            <a:ext cx="5138808" cy="359276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Čas 19:01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5604070-5E8F-4039-B4B8-9168A5F97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3110" y="4371278"/>
            <a:ext cx="5138809" cy="184664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 err="1"/>
              <a:t>Třetí</a:t>
            </a:r>
            <a:r>
              <a:rPr lang="en-US" sz="2400" dirty="0"/>
              <a:t> </a:t>
            </a:r>
            <a:r>
              <a:rPr lang="en-US" sz="2400" dirty="0" err="1"/>
              <a:t>minuta</a:t>
            </a:r>
            <a:r>
              <a:rPr lang="en-US" sz="2400" dirty="0"/>
              <a:t> od </a:t>
            </a:r>
            <a:r>
              <a:rPr lang="en-US" sz="2400" dirty="0" err="1"/>
              <a:t>začátku</a:t>
            </a:r>
            <a:r>
              <a:rPr lang="en-US" sz="2400" dirty="0"/>
              <a:t> </a:t>
            </a:r>
            <a:r>
              <a:rPr lang="en-US" sz="2400" dirty="0" err="1"/>
              <a:t>měření</a:t>
            </a:r>
            <a:r>
              <a:rPr lang="cs-CZ" sz="2400" dirty="0"/>
              <a:t>.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315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symbol obrázku 5" descr="Obsah obrázku text&#10;&#10;Popis byl vytvořen automaticky">
            <a:extLst>
              <a:ext uri="{FF2B5EF4-FFF2-40B4-BE49-F238E27FC236}">
                <a16:creationId xmlns:a16="http://schemas.microsoft.com/office/drawing/2014/main" id="{1CED11F4-5D11-4996-8027-499BA7E1086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4" b="1"/>
          <a:stretch/>
        </p:blipFill>
        <p:spPr>
          <a:xfrm rot="5400000">
            <a:off x="734402" y="1498358"/>
            <a:ext cx="4633859" cy="386126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133634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97B096-FF05-4CB3-B720-00952534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111" y="640081"/>
            <a:ext cx="5138808" cy="359276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Čas</a:t>
            </a:r>
            <a:r>
              <a:rPr lang="en-US" sz="6000" dirty="0"/>
              <a:t> 19:0</a:t>
            </a:r>
            <a:r>
              <a:rPr lang="en-US" sz="6000"/>
              <a:t>2</a:t>
            </a:r>
            <a:endParaRPr lang="en-US" sz="60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5604070-5E8F-4039-B4B8-9168A5F97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3110" y="4371278"/>
            <a:ext cx="5138809" cy="184664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 err="1"/>
              <a:t>Čtvrtá</a:t>
            </a:r>
            <a:r>
              <a:rPr lang="en-US" sz="2400" dirty="0"/>
              <a:t> </a:t>
            </a:r>
            <a:r>
              <a:rPr lang="en-US" sz="2400" dirty="0" err="1"/>
              <a:t>minuta</a:t>
            </a:r>
            <a:r>
              <a:rPr lang="en-US" sz="2400" dirty="0"/>
              <a:t> od </a:t>
            </a:r>
            <a:r>
              <a:rPr lang="en-US" sz="2400" dirty="0" err="1"/>
              <a:t>začátku</a:t>
            </a:r>
            <a:r>
              <a:rPr lang="en-US" sz="2400" dirty="0"/>
              <a:t> </a:t>
            </a:r>
            <a:r>
              <a:rPr lang="en-US" sz="2400" dirty="0" err="1"/>
              <a:t>měření</a:t>
            </a:r>
            <a:r>
              <a:rPr lang="cs-CZ" sz="2400" dirty="0"/>
              <a:t>.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2F5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symbol obrázku 7" descr="Obsah obrázku text&#10;&#10;Popis byl vytvořen automaticky">
            <a:extLst>
              <a:ext uri="{FF2B5EF4-FFF2-40B4-BE49-F238E27FC236}">
                <a16:creationId xmlns:a16="http://schemas.microsoft.com/office/drawing/2014/main" id="{FA3C86F8-92F2-49F9-B8E2-73BD4638AB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4" b="1"/>
          <a:stretch/>
        </p:blipFill>
        <p:spPr>
          <a:xfrm rot="5400000">
            <a:off x="734402" y="1498358"/>
            <a:ext cx="4633859" cy="386126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798159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97B096-FF05-4CB3-B720-00952534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111" y="640081"/>
            <a:ext cx="5138808" cy="359276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Čas</a:t>
            </a:r>
            <a:r>
              <a:rPr lang="en-US" sz="6000" dirty="0"/>
              <a:t> 19:0</a:t>
            </a:r>
            <a:r>
              <a:rPr lang="en-US" sz="6000"/>
              <a:t>3</a:t>
            </a:r>
            <a:endParaRPr lang="en-US" sz="6000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5604070-5E8F-4039-B4B8-9168A5F97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3110" y="4371278"/>
            <a:ext cx="5138809" cy="184664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 err="1"/>
              <a:t>Pátá</a:t>
            </a:r>
            <a:r>
              <a:rPr lang="en-US" sz="2400" dirty="0"/>
              <a:t> </a:t>
            </a:r>
            <a:r>
              <a:rPr lang="en-US" sz="2400" dirty="0" err="1"/>
              <a:t>minuta</a:t>
            </a:r>
            <a:r>
              <a:rPr lang="en-US" sz="2400" dirty="0"/>
              <a:t> od </a:t>
            </a:r>
            <a:r>
              <a:rPr lang="en-US" sz="2400" dirty="0" err="1"/>
              <a:t>začátku</a:t>
            </a:r>
            <a:r>
              <a:rPr lang="en-US" sz="2400" dirty="0"/>
              <a:t> </a:t>
            </a:r>
            <a:r>
              <a:rPr lang="en-US" sz="2400" dirty="0" err="1"/>
              <a:t>měření</a:t>
            </a:r>
            <a:r>
              <a:rPr lang="cs-CZ" sz="2400" dirty="0"/>
              <a:t>.</a:t>
            </a:r>
            <a:endParaRPr lang="en-US" sz="24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325E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Zástupný symbol obrázku 7" descr="Obsah obrázku text&#10;&#10;Popis byl vytvořen automaticky">
            <a:extLst>
              <a:ext uri="{FF2B5EF4-FFF2-40B4-BE49-F238E27FC236}">
                <a16:creationId xmlns:a16="http://schemas.microsoft.com/office/drawing/2014/main" id="{977BC8FE-D3D7-4643-B5BA-23DB22164F9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4" b="1"/>
          <a:stretch/>
        </p:blipFill>
        <p:spPr>
          <a:xfrm rot="5400000">
            <a:off x="734402" y="1498358"/>
            <a:ext cx="4633859" cy="386126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944384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7221EF-A11B-47A4-A3E2-5AA910B56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111" y="640081"/>
            <a:ext cx="5138808" cy="359276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/>
              <a:t>Čas 19:04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551A4D1-1FED-4BB1-9F21-0078963F2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13110" y="4371278"/>
            <a:ext cx="5138809" cy="1846643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 err="1"/>
              <a:t>Šestá</a:t>
            </a:r>
            <a:r>
              <a:rPr lang="en-US" sz="2400" dirty="0"/>
              <a:t> </a:t>
            </a:r>
            <a:r>
              <a:rPr lang="en-US" sz="2400" dirty="0" err="1"/>
              <a:t>minuta</a:t>
            </a:r>
            <a:r>
              <a:rPr lang="en-US" sz="2400" dirty="0"/>
              <a:t> od </a:t>
            </a:r>
            <a:r>
              <a:rPr lang="en-US" sz="2400" dirty="0" err="1"/>
              <a:t>začátku</a:t>
            </a:r>
            <a:r>
              <a:rPr lang="en-US" sz="2400" dirty="0"/>
              <a:t> </a:t>
            </a:r>
            <a:r>
              <a:rPr lang="en-US" sz="2400" dirty="0" err="1"/>
              <a:t>měření</a:t>
            </a:r>
            <a:r>
              <a:rPr lang="cs-CZ" sz="2400" dirty="0"/>
              <a:t>.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D13924-DC7C-4339-B194-8A4EFFBF2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6107584" cy="6858000"/>
          </a:xfrm>
          <a:prstGeom prst="rect">
            <a:avLst/>
          </a:prstGeom>
          <a:solidFill>
            <a:srgbClr val="4E5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26">
            <a:extLst>
              <a:ext uri="{FF2B5EF4-FFF2-40B4-BE49-F238E27FC236}">
                <a16:creationId xmlns:a16="http://schemas.microsoft.com/office/drawing/2014/main" id="{72458505-C9BA-445F-AE75-CFC7FF04F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480917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symbol obrázku 5">
            <a:extLst>
              <a:ext uri="{FF2B5EF4-FFF2-40B4-BE49-F238E27FC236}">
                <a16:creationId xmlns:a16="http://schemas.microsoft.com/office/drawing/2014/main" id="{ABA9BAA8-5204-4525-AD6A-E5572F44C7F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r="9988" b="1"/>
          <a:stretch/>
        </p:blipFill>
        <p:spPr>
          <a:xfrm rot="5400000">
            <a:off x="734402" y="1498358"/>
            <a:ext cx="4633859" cy="386126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8395895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Širokoúhlá obrazovka</PresentationFormat>
  <Paragraphs>26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Teplotní roztažnost - pokus</vt:lpstr>
      <vt:lpstr>Čas 18:52</vt:lpstr>
      <vt:lpstr>Čas 18:58</vt:lpstr>
      <vt:lpstr>Čas 18:59</vt:lpstr>
      <vt:lpstr>Čas 19:00</vt:lpstr>
      <vt:lpstr>Čas 19:01</vt:lpstr>
      <vt:lpstr>Čas 19:02</vt:lpstr>
      <vt:lpstr>Čas 19:03</vt:lpstr>
      <vt:lpstr>Čas 19:04</vt:lpstr>
      <vt:lpstr>Čas 19:05</vt:lpstr>
      <vt:lpstr>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Teplotní roztažnost - pokus</dc:title>
  <dc:creator>Vlastik</dc:creator>
  <cp:lastModifiedBy>Zuzana Růžičková</cp:lastModifiedBy>
  <cp:revision>1</cp:revision>
  <dcterms:created xsi:type="dcterms:W3CDTF">2021-02-25T19:18:42Z</dcterms:created>
  <dcterms:modified xsi:type="dcterms:W3CDTF">2021-04-03T15:29:13Z</dcterms:modified>
</cp:coreProperties>
</file>