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66" r:id="rId4"/>
    <p:sldId id="259" r:id="rId5"/>
    <p:sldId id="260" r:id="rId6"/>
    <p:sldId id="261" r:id="rId7"/>
    <p:sldId id="262" r:id="rId8"/>
    <p:sldId id="263" r:id="rId9"/>
    <p:sldId id="264" r:id="rId10"/>
    <p:sldId id="267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E04BD1-238F-4999-A784-FE8AA3EEA4D8}" v="164" dt="2023-06-27T11:44:02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is Hořínek" userId="2b594f83960bff8e" providerId="LiveId" clId="{D6E04BD1-238F-4999-A784-FE8AA3EEA4D8}"/>
    <pc:docChg chg="undo custSel addSld delSld modSld sldOrd modMainMaster addSection delSection">
      <pc:chgData name="Denis Hořínek" userId="2b594f83960bff8e" providerId="LiveId" clId="{D6E04BD1-238F-4999-A784-FE8AA3EEA4D8}" dt="2023-06-27T11:44:02.898" v="1790"/>
      <pc:docMkLst>
        <pc:docMk/>
      </pc:docMkLst>
      <pc:sldChg chg="addSp modSp mod modTransition setBg setClrOvrMap">
        <pc:chgData name="Denis Hořínek" userId="2b594f83960bff8e" providerId="LiveId" clId="{D6E04BD1-238F-4999-A784-FE8AA3EEA4D8}" dt="2023-06-27T11:39:28.734" v="1701"/>
        <pc:sldMkLst>
          <pc:docMk/>
          <pc:sldMk cId="2733907183" sldId="256"/>
        </pc:sldMkLst>
        <pc:spChg chg="mod">
          <ac:chgData name="Denis Hořínek" userId="2b594f83960bff8e" providerId="LiveId" clId="{D6E04BD1-238F-4999-A784-FE8AA3EEA4D8}" dt="2023-06-27T11:14:56.978" v="599" actId="26606"/>
          <ac:spMkLst>
            <pc:docMk/>
            <pc:sldMk cId="2733907183" sldId="256"/>
            <ac:spMk id="2" creationId="{36E3B3E8-2D71-AEA7-985C-A6E4AB4579B9}"/>
          </ac:spMkLst>
        </pc:spChg>
        <pc:spChg chg="mod">
          <ac:chgData name="Denis Hořínek" userId="2b594f83960bff8e" providerId="LiveId" clId="{D6E04BD1-238F-4999-A784-FE8AA3EEA4D8}" dt="2023-06-27T11:14:56.978" v="599" actId="26606"/>
          <ac:spMkLst>
            <pc:docMk/>
            <pc:sldMk cId="2733907183" sldId="256"/>
            <ac:spMk id="3" creationId="{E1035C11-A7B0-D5E2-FE78-ABC1E859E5CD}"/>
          </ac:spMkLst>
        </pc:spChg>
        <pc:spChg chg="add">
          <ac:chgData name="Denis Hořínek" userId="2b594f83960bff8e" providerId="LiveId" clId="{D6E04BD1-238F-4999-A784-FE8AA3EEA4D8}" dt="2023-06-27T11:14:56.978" v="599" actId="26606"/>
          <ac:spMkLst>
            <pc:docMk/>
            <pc:sldMk cId="2733907183" sldId="256"/>
            <ac:spMk id="8" creationId="{7E134C76-7FB4-4BB7-9322-DD8A4B179ACD}"/>
          </ac:spMkLst>
        </pc:spChg>
        <pc:spChg chg="add">
          <ac:chgData name="Denis Hořínek" userId="2b594f83960bff8e" providerId="LiveId" clId="{D6E04BD1-238F-4999-A784-FE8AA3EEA4D8}" dt="2023-06-27T11:14:56.978" v="599" actId="26606"/>
          <ac:spMkLst>
            <pc:docMk/>
            <pc:sldMk cId="2733907183" sldId="256"/>
            <ac:spMk id="10" creationId="{C0C57804-4F33-4D85-AA3E-DA0F214BBD91}"/>
          </ac:spMkLst>
        </pc:spChg>
      </pc:sldChg>
      <pc:sldChg chg="new del">
        <pc:chgData name="Denis Hořínek" userId="2b594f83960bff8e" providerId="LiveId" clId="{D6E04BD1-238F-4999-A784-FE8AA3EEA4D8}" dt="2023-06-27T10:59:05.582" v="2" actId="2696"/>
        <pc:sldMkLst>
          <pc:docMk/>
          <pc:sldMk cId="1648856639" sldId="257"/>
        </pc:sldMkLst>
      </pc:sldChg>
      <pc:sldChg chg="addSp delSp modSp new mod modTransition">
        <pc:chgData name="Denis Hořínek" userId="2b594f83960bff8e" providerId="LiveId" clId="{D6E04BD1-238F-4999-A784-FE8AA3EEA4D8}" dt="2023-06-27T11:40:38.555" v="1723"/>
        <pc:sldMkLst>
          <pc:docMk/>
          <pc:sldMk cId="3249211658" sldId="258"/>
        </pc:sldMkLst>
        <pc:spChg chg="mod">
          <ac:chgData name="Denis Hořínek" userId="2b594f83960bff8e" providerId="LiveId" clId="{D6E04BD1-238F-4999-A784-FE8AA3EEA4D8}" dt="2023-06-27T10:59:42.953" v="29" actId="20577"/>
          <ac:spMkLst>
            <pc:docMk/>
            <pc:sldMk cId="3249211658" sldId="258"/>
            <ac:spMk id="2" creationId="{60D62143-6F18-8330-4961-163107264FDD}"/>
          </ac:spMkLst>
        </pc:spChg>
        <pc:spChg chg="del">
          <ac:chgData name="Denis Hořínek" userId="2b594f83960bff8e" providerId="LiveId" clId="{D6E04BD1-238F-4999-A784-FE8AA3EEA4D8}" dt="2023-06-27T10:59:22.630" v="3" actId="931"/>
          <ac:spMkLst>
            <pc:docMk/>
            <pc:sldMk cId="3249211658" sldId="258"/>
            <ac:spMk id="3" creationId="{EBF2F93E-FCE7-F6E3-5BAC-B79D4D4B73C8}"/>
          </ac:spMkLst>
        </pc:spChg>
        <pc:spChg chg="mod">
          <ac:chgData name="Denis Hořínek" userId="2b594f83960bff8e" providerId="LiveId" clId="{D6E04BD1-238F-4999-A784-FE8AA3EEA4D8}" dt="2023-06-27T11:20:16.394" v="892" actId="20577"/>
          <ac:spMkLst>
            <pc:docMk/>
            <pc:sldMk cId="3249211658" sldId="258"/>
            <ac:spMk id="4" creationId="{4DC7DB71-E11B-D0AE-5419-940FE76860CA}"/>
          </ac:spMkLst>
        </pc:spChg>
        <pc:picChg chg="add mod">
          <ac:chgData name="Denis Hořínek" userId="2b594f83960bff8e" providerId="LiveId" clId="{D6E04BD1-238F-4999-A784-FE8AA3EEA4D8}" dt="2023-06-27T10:59:24.757" v="5" actId="962"/>
          <ac:picMkLst>
            <pc:docMk/>
            <pc:sldMk cId="3249211658" sldId="258"/>
            <ac:picMk id="6" creationId="{8468C510-5599-4ED2-B681-C419C62A09D4}"/>
          </ac:picMkLst>
        </pc:picChg>
      </pc:sldChg>
      <pc:sldChg chg="addSp delSp modSp new mod modTransition modClrScheme chgLayout">
        <pc:chgData name="Denis Hořínek" userId="2b594f83960bff8e" providerId="LiveId" clId="{D6E04BD1-238F-4999-A784-FE8AA3EEA4D8}" dt="2023-06-27T11:40:49.179" v="1729"/>
        <pc:sldMkLst>
          <pc:docMk/>
          <pc:sldMk cId="1407630848" sldId="259"/>
        </pc:sldMkLst>
        <pc:spChg chg="del mod ord">
          <ac:chgData name="Denis Hořínek" userId="2b594f83960bff8e" providerId="LiveId" clId="{D6E04BD1-238F-4999-A784-FE8AA3EEA4D8}" dt="2023-06-27T11:04:45.588" v="290" actId="700"/>
          <ac:spMkLst>
            <pc:docMk/>
            <pc:sldMk cId="1407630848" sldId="259"/>
            <ac:spMk id="2" creationId="{ED76B7D2-80DD-0F15-9F21-624401D347FE}"/>
          </ac:spMkLst>
        </pc:spChg>
        <pc:spChg chg="del mod ord">
          <ac:chgData name="Denis Hořínek" userId="2b594f83960bff8e" providerId="LiveId" clId="{D6E04BD1-238F-4999-A784-FE8AA3EEA4D8}" dt="2023-06-27T11:04:45.588" v="290" actId="700"/>
          <ac:spMkLst>
            <pc:docMk/>
            <pc:sldMk cId="1407630848" sldId="259"/>
            <ac:spMk id="3" creationId="{3EFE0B2F-1DA3-F7F5-A996-DA67CFC63075}"/>
          </ac:spMkLst>
        </pc:spChg>
        <pc:spChg chg="del mod ord">
          <ac:chgData name="Denis Hořínek" userId="2b594f83960bff8e" providerId="LiveId" clId="{D6E04BD1-238F-4999-A784-FE8AA3EEA4D8}" dt="2023-06-27T11:04:45.588" v="290" actId="700"/>
          <ac:spMkLst>
            <pc:docMk/>
            <pc:sldMk cId="1407630848" sldId="259"/>
            <ac:spMk id="4" creationId="{A8C9F1EE-E990-D8BE-3CB6-19A94E394923}"/>
          </ac:spMkLst>
        </pc:spChg>
        <pc:spChg chg="add mod ord">
          <ac:chgData name="Denis Hořínek" userId="2b594f83960bff8e" providerId="LiveId" clId="{D6E04BD1-238F-4999-A784-FE8AA3EEA4D8}" dt="2023-06-27T11:09:48.524" v="400" actId="20577"/>
          <ac:spMkLst>
            <pc:docMk/>
            <pc:sldMk cId="1407630848" sldId="259"/>
            <ac:spMk id="5" creationId="{59E62E31-E4EC-41CD-2EE4-143B7F9424B1}"/>
          </ac:spMkLst>
        </pc:spChg>
        <pc:spChg chg="add del mod ord">
          <ac:chgData name="Denis Hořínek" userId="2b594f83960bff8e" providerId="LiveId" clId="{D6E04BD1-238F-4999-A784-FE8AA3EEA4D8}" dt="2023-06-27T11:04:54.644" v="291" actId="931"/>
          <ac:spMkLst>
            <pc:docMk/>
            <pc:sldMk cId="1407630848" sldId="259"/>
            <ac:spMk id="6" creationId="{0FA4B994-5193-81E8-B34F-ED5E29C49E00}"/>
          </ac:spMkLst>
        </pc:spChg>
        <pc:spChg chg="add del mod ord">
          <ac:chgData name="Denis Hořínek" userId="2b594f83960bff8e" providerId="LiveId" clId="{D6E04BD1-238F-4999-A784-FE8AA3EEA4D8}" dt="2023-06-27T11:05:06.828" v="294" actId="931"/>
          <ac:spMkLst>
            <pc:docMk/>
            <pc:sldMk cId="1407630848" sldId="259"/>
            <ac:spMk id="7" creationId="{8AA8B909-4542-3DAB-C7A7-80A71F5F0E25}"/>
          </ac:spMkLst>
        </pc:spChg>
        <pc:picChg chg="add mod">
          <ac:chgData name="Denis Hořínek" userId="2b594f83960bff8e" providerId="LiveId" clId="{D6E04BD1-238F-4999-A784-FE8AA3EEA4D8}" dt="2023-06-27T11:08:59.101" v="395" actId="339"/>
          <ac:picMkLst>
            <pc:docMk/>
            <pc:sldMk cId="1407630848" sldId="259"/>
            <ac:picMk id="9" creationId="{F281B866-D1C6-8381-E5E4-A91F953EA3BC}"/>
          </ac:picMkLst>
        </pc:picChg>
        <pc:picChg chg="add mod">
          <ac:chgData name="Denis Hořínek" userId="2b594f83960bff8e" providerId="LiveId" clId="{D6E04BD1-238F-4999-A784-FE8AA3EEA4D8}" dt="2023-06-27T11:09:08.419" v="396" actId="339"/>
          <ac:picMkLst>
            <pc:docMk/>
            <pc:sldMk cId="1407630848" sldId="259"/>
            <ac:picMk id="11" creationId="{E83EEE0F-72BD-D7E4-3282-0C7495BD30F9}"/>
          </ac:picMkLst>
        </pc:picChg>
      </pc:sldChg>
      <pc:sldChg chg="addSp delSp modSp new mod modTransition">
        <pc:chgData name="Denis Hořínek" userId="2b594f83960bff8e" providerId="LiveId" clId="{D6E04BD1-238F-4999-A784-FE8AA3EEA4D8}" dt="2023-06-27T11:40:56.169" v="1735"/>
        <pc:sldMkLst>
          <pc:docMk/>
          <pc:sldMk cId="325453231" sldId="260"/>
        </pc:sldMkLst>
        <pc:spChg chg="del">
          <ac:chgData name="Denis Hořínek" userId="2b594f83960bff8e" providerId="LiveId" clId="{D6E04BD1-238F-4999-A784-FE8AA3EEA4D8}" dt="2023-06-27T11:06:58.387" v="375" actId="931"/>
          <ac:spMkLst>
            <pc:docMk/>
            <pc:sldMk cId="325453231" sldId="260"/>
            <ac:spMk id="3" creationId="{CB07AD47-C0F1-6650-6670-4E2DFCE04640}"/>
          </ac:spMkLst>
        </pc:spChg>
        <pc:spChg chg="del">
          <ac:chgData name="Denis Hořínek" userId="2b594f83960bff8e" providerId="LiveId" clId="{D6E04BD1-238F-4999-A784-FE8AA3EEA4D8}" dt="2023-06-27T11:07:03.908" v="378" actId="931"/>
          <ac:spMkLst>
            <pc:docMk/>
            <pc:sldMk cId="325453231" sldId="260"/>
            <ac:spMk id="4" creationId="{D8B2B413-6B3F-DDF1-9048-11AE5B8257D6}"/>
          </ac:spMkLst>
        </pc:spChg>
        <pc:picChg chg="add mod">
          <ac:chgData name="Denis Hořínek" userId="2b594f83960bff8e" providerId="LiveId" clId="{D6E04BD1-238F-4999-A784-FE8AA3EEA4D8}" dt="2023-06-27T11:11:23.876" v="421" actId="339"/>
          <ac:picMkLst>
            <pc:docMk/>
            <pc:sldMk cId="325453231" sldId="260"/>
            <ac:picMk id="6" creationId="{DB033E5F-6BE2-16DD-804A-F5F60F670758}"/>
          </ac:picMkLst>
        </pc:picChg>
        <pc:picChg chg="add mod">
          <ac:chgData name="Denis Hořínek" userId="2b594f83960bff8e" providerId="LiveId" clId="{D6E04BD1-238F-4999-A784-FE8AA3EEA4D8}" dt="2023-06-27T11:11:28.733" v="422" actId="339"/>
          <ac:picMkLst>
            <pc:docMk/>
            <pc:sldMk cId="325453231" sldId="260"/>
            <ac:picMk id="8" creationId="{3BBCA390-3AB0-A3A8-BDA9-197C31E00023}"/>
          </ac:picMkLst>
        </pc:picChg>
      </pc:sldChg>
      <pc:sldChg chg="addSp delSp modSp new mod modTransition">
        <pc:chgData name="Denis Hořínek" userId="2b594f83960bff8e" providerId="LiveId" clId="{D6E04BD1-238F-4999-A784-FE8AA3EEA4D8}" dt="2023-06-27T11:41:00.796" v="1741"/>
        <pc:sldMkLst>
          <pc:docMk/>
          <pc:sldMk cId="4048645211" sldId="261"/>
        </pc:sldMkLst>
        <pc:spChg chg="mod">
          <ac:chgData name="Denis Hořínek" userId="2b594f83960bff8e" providerId="LiveId" clId="{D6E04BD1-238F-4999-A784-FE8AA3EEA4D8}" dt="2023-06-27T11:23:25.173" v="1048" actId="2711"/>
          <ac:spMkLst>
            <pc:docMk/>
            <pc:sldMk cId="4048645211" sldId="261"/>
            <ac:spMk id="2" creationId="{66528334-6B59-6CDA-9693-E8FD8FBB7DCB}"/>
          </ac:spMkLst>
        </pc:spChg>
        <pc:spChg chg="add del">
          <ac:chgData name="Denis Hořínek" userId="2b594f83960bff8e" providerId="LiveId" clId="{D6E04BD1-238F-4999-A784-FE8AA3EEA4D8}" dt="2023-06-27T11:10:12.440" v="407" actId="931"/>
          <ac:spMkLst>
            <pc:docMk/>
            <pc:sldMk cId="4048645211" sldId="261"/>
            <ac:spMk id="3" creationId="{699A2C9A-A8D2-A301-5799-9E4B606EBA9C}"/>
          </ac:spMkLst>
        </pc:spChg>
        <pc:spChg chg="del">
          <ac:chgData name="Denis Hořínek" userId="2b594f83960bff8e" providerId="LiveId" clId="{D6E04BD1-238F-4999-A784-FE8AA3EEA4D8}" dt="2023-06-27T11:10:20.591" v="410" actId="931"/>
          <ac:spMkLst>
            <pc:docMk/>
            <pc:sldMk cId="4048645211" sldId="261"/>
            <ac:spMk id="4" creationId="{102FE100-E7B8-7E47-AC90-BEBE4E3AF28B}"/>
          </ac:spMkLst>
        </pc:spChg>
        <pc:picChg chg="add del mod">
          <ac:chgData name="Denis Hořínek" userId="2b594f83960bff8e" providerId="LiveId" clId="{D6E04BD1-238F-4999-A784-FE8AA3EEA4D8}" dt="2023-06-27T11:10:09.397" v="406" actId="931"/>
          <ac:picMkLst>
            <pc:docMk/>
            <pc:sldMk cId="4048645211" sldId="261"/>
            <ac:picMk id="6" creationId="{B67BB236-DAC8-1DB3-F12E-5C6654D9B55E}"/>
          </ac:picMkLst>
        </pc:picChg>
        <pc:picChg chg="add mod">
          <ac:chgData name="Denis Hořínek" userId="2b594f83960bff8e" providerId="LiveId" clId="{D6E04BD1-238F-4999-A784-FE8AA3EEA4D8}" dt="2023-06-27T11:10:50.658" v="417" actId="339"/>
          <ac:picMkLst>
            <pc:docMk/>
            <pc:sldMk cId="4048645211" sldId="261"/>
            <ac:picMk id="8" creationId="{A0B6F437-B6AA-0BDE-D102-BB8EDD820D07}"/>
          </ac:picMkLst>
        </pc:picChg>
        <pc:picChg chg="add mod">
          <ac:chgData name="Denis Hořínek" userId="2b594f83960bff8e" providerId="LiveId" clId="{D6E04BD1-238F-4999-A784-FE8AA3EEA4D8}" dt="2023-06-27T11:10:56.514" v="418" actId="339"/>
          <ac:picMkLst>
            <pc:docMk/>
            <pc:sldMk cId="4048645211" sldId="261"/>
            <ac:picMk id="10" creationId="{27038024-9740-6A3E-3499-0B88869E611E}"/>
          </ac:picMkLst>
        </pc:picChg>
      </pc:sldChg>
      <pc:sldChg chg="addSp delSp modSp new mod modTransition setBg">
        <pc:chgData name="Denis Hořínek" userId="2b594f83960bff8e" providerId="LiveId" clId="{D6E04BD1-238F-4999-A784-FE8AA3EEA4D8}" dt="2023-06-27T11:41:08.132" v="1750"/>
        <pc:sldMkLst>
          <pc:docMk/>
          <pc:sldMk cId="3473086674" sldId="262"/>
        </pc:sldMkLst>
        <pc:spChg chg="mod ord">
          <ac:chgData name="Denis Hořínek" userId="2b594f83960bff8e" providerId="LiveId" clId="{D6E04BD1-238F-4999-A784-FE8AA3EEA4D8}" dt="2023-06-27T11:15:21.219" v="600" actId="26606"/>
          <ac:spMkLst>
            <pc:docMk/>
            <pc:sldMk cId="3473086674" sldId="262"/>
            <ac:spMk id="2" creationId="{4BC21638-B974-25A9-BB27-756827A9D7D9}"/>
          </ac:spMkLst>
        </pc:spChg>
        <pc:spChg chg="del">
          <ac:chgData name="Denis Hořínek" userId="2b594f83960bff8e" providerId="LiveId" clId="{D6E04BD1-238F-4999-A784-FE8AA3EEA4D8}" dt="2023-06-27T11:12:14.814" v="436" actId="931"/>
          <ac:spMkLst>
            <pc:docMk/>
            <pc:sldMk cId="3473086674" sldId="262"/>
            <ac:spMk id="3" creationId="{4AFF399A-4CF1-C1EB-3A7F-2E3E8570DDC4}"/>
          </ac:spMkLst>
        </pc:spChg>
        <pc:spChg chg="mod">
          <ac:chgData name="Denis Hořínek" userId="2b594f83960bff8e" providerId="LiveId" clId="{D6E04BD1-238F-4999-A784-FE8AA3EEA4D8}" dt="2023-06-27T11:15:56.170" v="646" actId="20577"/>
          <ac:spMkLst>
            <pc:docMk/>
            <pc:sldMk cId="3473086674" sldId="262"/>
            <ac:spMk id="4" creationId="{0869242E-4DE7-F06C-644D-4A8CC28691AC}"/>
          </ac:spMkLst>
        </pc:spChg>
        <pc:spChg chg="add del">
          <ac:chgData name="Denis Hořínek" userId="2b594f83960bff8e" providerId="LiveId" clId="{D6E04BD1-238F-4999-A784-FE8AA3EEA4D8}" dt="2023-06-27T11:15:21.219" v="600" actId="26606"/>
          <ac:spMkLst>
            <pc:docMk/>
            <pc:sldMk cId="3473086674" sldId="262"/>
            <ac:spMk id="18" creationId="{E09CCB3F-DBCE-4964-9E34-8C5DE80EF4B5}"/>
          </ac:spMkLst>
        </pc:spChg>
        <pc:spChg chg="add del">
          <ac:chgData name="Denis Hořínek" userId="2b594f83960bff8e" providerId="LiveId" clId="{D6E04BD1-238F-4999-A784-FE8AA3EEA4D8}" dt="2023-06-27T11:15:21.219" v="600" actId="26606"/>
          <ac:spMkLst>
            <pc:docMk/>
            <pc:sldMk cId="3473086674" sldId="262"/>
            <ac:spMk id="20" creationId="{1DFF944F-74BA-483A-82C0-64E3AAF4AE98}"/>
          </ac:spMkLst>
        </pc:spChg>
        <pc:spChg chg="add">
          <ac:chgData name="Denis Hořínek" userId="2b594f83960bff8e" providerId="LiveId" clId="{D6E04BD1-238F-4999-A784-FE8AA3EEA4D8}" dt="2023-06-27T11:15:21.219" v="600" actId="26606"/>
          <ac:spMkLst>
            <pc:docMk/>
            <pc:sldMk cId="3473086674" sldId="262"/>
            <ac:spMk id="39" creationId="{8F4E830A-06F9-4EAA-9E65-110CF2421798}"/>
          </ac:spMkLst>
        </pc:spChg>
        <pc:grpChg chg="add del">
          <ac:chgData name="Denis Hořínek" userId="2b594f83960bff8e" providerId="LiveId" clId="{D6E04BD1-238F-4999-A784-FE8AA3EEA4D8}" dt="2023-06-27T11:15:21.219" v="600" actId="26606"/>
          <ac:grpSpMkLst>
            <pc:docMk/>
            <pc:sldMk cId="3473086674" sldId="262"/>
            <ac:grpSpMk id="11" creationId="{8F1EF17D-1B70-428C-8A8A-A2C5B390E1E9}"/>
          </ac:grpSpMkLst>
        </pc:grpChg>
        <pc:grpChg chg="add del">
          <ac:chgData name="Denis Hořínek" userId="2b594f83960bff8e" providerId="LiveId" clId="{D6E04BD1-238F-4999-A784-FE8AA3EEA4D8}" dt="2023-06-27T11:15:21.219" v="600" actId="26606"/>
          <ac:grpSpMkLst>
            <pc:docMk/>
            <pc:sldMk cId="3473086674" sldId="262"/>
            <ac:grpSpMk id="22" creationId="{A9733A91-F958-4629-801A-3F6F1E09AD64}"/>
          </ac:grpSpMkLst>
        </pc:grpChg>
        <pc:grpChg chg="add">
          <ac:chgData name="Denis Hořínek" userId="2b594f83960bff8e" providerId="LiveId" clId="{D6E04BD1-238F-4999-A784-FE8AA3EEA4D8}" dt="2023-06-27T11:15:21.219" v="600" actId="26606"/>
          <ac:grpSpMkLst>
            <pc:docMk/>
            <pc:sldMk cId="3473086674" sldId="262"/>
            <ac:grpSpMk id="32" creationId="{D3B2A6AE-D715-4A86-9A67-FBFD0AC3D633}"/>
          </ac:grpSpMkLst>
        </pc:grpChg>
        <pc:picChg chg="add mod">
          <ac:chgData name="Denis Hořínek" userId="2b594f83960bff8e" providerId="LiveId" clId="{D6E04BD1-238F-4999-A784-FE8AA3EEA4D8}" dt="2023-06-27T11:15:21.219" v="600" actId="26606"/>
          <ac:picMkLst>
            <pc:docMk/>
            <pc:sldMk cId="3473086674" sldId="262"/>
            <ac:picMk id="6" creationId="{A43C193E-66F1-1D99-BF26-5F5CAE68EC48}"/>
          </ac:picMkLst>
        </pc:picChg>
      </pc:sldChg>
      <pc:sldChg chg="addSp delSp modSp new mod modTransition setBg">
        <pc:chgData name="Denis Hořínek" userId="2b594f83960bff8e" providerId="LiveId" clId="{D6E04BD1-238F-4999-A784-FE8AA3EEA4D8}" dt="2023-06-27T11:41:39.615" v="1764" actId="255"/>
        <pc:sldMkLst>
          <pc:docMk/>
          <pc:sldMk cId="532840168" sldId="263"/>
        </pc:sldMkLst>
        <pc:spChg chg="mod">
          <ac:chgData name="Denis Hořínek" userId="2b594f83960bff8e" providerId="LiveId" clId="{D6E04BD1-238F-4999-A784-FE8AA3EEA4D8}" dt="2023-06-27T11:41:39.615" v="1764" actId="255"/>
          <ac:spMkLst>
            <pc:docMk/>
            <pc:sldMk cId="532840168" sldId="263"/>
            <ac:spMk id="2" creationId="{5FD84126-378B-AD8D-CBB1-725C69542A1F}"/>
          </ac:spMkLst>
        </pc:spChg>
        <pc:spChg chg="add del">
          <ac:chgData name="Denis Hořínek" userId="2b594f83960bff8e" providerId="LiveId" clId="{D6E04BD1-238F-4999-A784-FE8AA3EEA4D8}" dt="2023-06-27T11:16:37.041" v="653" actId="931"/>
          <ac:spMkLst>
            <pc:docMk/>
            <pc:sldMk cId="532840168" sldId="263"/>
            <ac:spMk id="3" creationId="{035972AA-793C-F64E-2DD1-079F261D5E9C}"/>
          </ac:spMkLst>
        </pc:spChg>
        <pc:spChg chg="mod ord">
          <ac:chgData name="Denis Hořínek" userId="2b594f83960bff8e" providerId="LiveId" clId="{D6E04BD1-238F-4999-A784-FE8AA3EEA4D8}" dt="2023-06-27T11:41:33.250" v="1763" actId="255"/>
          <ac:spMkLst>
            <pc:docMk/>
            <pc:sldMk cId="532840168" sldId="263"/>
            <ac:spMk id="4" creationId="{C9F0949B-8476-02AA-250E-59C37045FD97}"/>
          </ac:spMkLst>
        </pc:spChg>
        <pc:spChg chg="add del">
          <ac:chgData name="Denis Hořínek" userId="2b594f83960bff8e" providerId="LiveId" clId="{D6E04BD1-238F-4999-A784-FE8AA3EEA4D8}" dt="2023-06-27T11:18:10.770" v="782" actId="26606"/>
          <ac:spMkLst>
            <pc:docMk/>
            <pc:sldMk cId="532840168" sldId="263"/>
            <ac:spMk id="20" creationId="{E09CCB3F-DBCE-4964-9E34-8C5DE80EF4B5}"/>
          </ac:spMkLst>
        </pc:spChg>
        <pc:spChg chg="add del">
          <ac:chgData name="Denis Hořínek" userId="2b594f83960bff8e" providerId="LiveId" clId="{D6E04BD1-238F-4999-A784-FE8AA3EEA4D8}" dt="2023-06-27T11:18:10.770" v="782" actId="26606"/>
          <ac:spMkLst>
            <pc:docMk/>
            <pc:sldMk cId="532840168" sldId="263"/>
            <ac:spMk id="22" creationId="{1DFF944F-74BA-483A-82C0-64E3AAF4AE98}"/>
          </ac:spMkLst>
        </pc:spChg>
        <pc:spChg chg="add del">
          <ac:chgData name="Denis Hořínek" userId="2b594f83960bff8e" providerId="LiveId" clId="{D6E04BD1-238F-4999-A784-FE8AA3EEA4D8}" dt="2023-06-27T11:18:42.568" v="793" actId="26606"/>
          <ac:spMkLst>
            <pc:docMk/>
            <pc:sldMk cId="532840168" sldId="263"/>
            <ac:spMk id="41" creationId="{A7FCDDFB-E7FE-4264-879D-C08272CF2577}"/>
          </ac:spMkLst>
        </pc:spChg>
        <pc:spChg chg="add del">
          <ac:chgData name="Denis Hořínek" userId="2b594f83960bff8e" providerId="LiveId" clId="{D6E04BD1-238F-4999-A784-FE8AA3EEA4D8}" dt="2023-06-27T11:18:42.568" v="793" actId="26606"/>
          <ac:spMkLst>
            <pc:docMk/>
            <pc:sldMk cId="532840168" sldId="263"/>
            <ac:spMk id="43" creationId="{4A35E66B-00C4-4C39-93EE-32A4F38EA108}"/>
          </ac:spMkLst>
        </pc:spChg>
        <pc:spChg chg="add del">
          <ac:chgData name="Denis Hořínek" userId="2b594f83960bff8e" providerId="LiveId" clId="{D6E04BD1-238F-4999-A784-FE8AA3EEA4D8}" dt="2023-06-27T11:18:42.568" v="793" actId="26606"/>
          <ac:spMkLst>
            <pc:docMk/>
            <pc:sldMk cId="532840168" sldId="263"/>
            <ac:spMk id="45" creationId="{6700CF86-27F3-432F-87C6-2BAE0D4CAB78}"/>
          </ac:spMkLst>
        </pc:spChg>
        <pc:spChg chg="add del">
          <ac:chgData name="Denis Hořínek" userId="2b594f83960bff8e" providerId="LiveId" clId="{D6E04BD1-238F-4999-A784-FE8AA3EEA4D8}" dt="2023-06-27T11:18:42.568" v="793" actId="26606"/>
          <ac:spMkLst>
            <pc:docMk/>
            <pc:sldMk cId="532840168" sldId="263"/>
            <ac:spMk id="47" creationId="{8E48FA47-157C-4E4C-9BD9-1CC2B7341B61}"/>
          </ac:spMkLst>
        </pc:spChg>
        <pc:spChg chg="add del">
          <ac:chgData name="Denis Hořínek" userId="2b594f83960bff8e" providerId="LiveId" clId="{D6E04BD1-238F-4999-A784-FE8AA3EEA4D8}" dt="2023-06-27T11:18:42.559" v="792" actId="26606"/>
          <ac:spMkLst>
            <pc:docMk/>
            <pc:sldMk cId="532840168" sldId="263"/>
            <ac:spMk id="66" creationId="{A7FCDDFB-E7FE-4264-879D-C08272CF2577}"/>
          </ac:spMkLst>
        </pc:spChg>
        <pc:spChg chg="add del">
          <ac:chgData name="Denis Hořínek" userId="2b594f83960bff8e" providerId="LiveId" clId="{D6E04BD1-238F-4999-A784-FE8AA3EEA4D8}" dt="2023-06-27T11:18:42.559" v="792" actId="26606"/>
          <ac:spMkLst>
            <pc:docMk/>
            <pc:sldMk cId="532840168" sldId="263"/>
            <ac:spMk id="68" creationId="{4A35E66B-00C4-4C39-93EE-32A4F38EA108}"/>
          </ac:spMkLst>
        </pc:spChg>
        <pc:spChg chg="add del">
          <ac:chgData name="Denis Hořínek" userId="2b594f83960bff8e" providerId="LiveId" clId="{D6E04BD1-238F-4999-A784-FE8AA3EEA4D8}" dt="2023-06-27T11:18:42.559" v="792" actId="26606"/>
          <ac:spMkLst>
            <pc:docMk/>
            <pc:sldMk cId="532840168" sldId="263"/>
            <ac:spMk id="70" creationId="{6700CF86-27F3-432F-87C6-2BAE0D4CAB78}"/>
          </ac:spMkLst>
        </pc:spChg>
        <pc:spChg chg="add del">
          <ac:chgData name="Denis Hořínek" userId="2b594f83960bff8e" providerId="LiveId" clId="{D6E04BD1-238F-4999-A784-FE8AA3EEA4D8}" dt="2023-06-27T11:18:42.559" v="792" actId="26606"/>
          <ac:spMkLst>
            <pc:docMk/>
            <pc:sldMk cId="532840168" sldId="263"/>
            <ac:spMk id="72" creationId="{8E48FA47-157C-4E4C-9BD9-1CC2B7341B61}"/>
          </ac:spMkLst>
        </pc:spChg>
        <pc:spChg chg="add">
          <ac:chgData name="Denis Hořínek" userId="2b594f83960bff8e" providerId="LiveId" clId="{D6E04BD1-238F-4999-A784-FE8AA3EEA4D8}" dt="2023-06-27T11:18:42.568" v="793" actId="26606"/>
          <ac:spMkLst>
            <pc:docMk/>
            <pc:sldMk cId="532840168" sldId="263"/>
            <ac:spMk id="82" creationId="{F133938A-6F2B-4156-BC08-01EF881AC006}"/>
          </ac:spMkLst>
        </pc:spChg>
        <pc:spChg chg="add">
          <ac:chgData name="Denis Hořínek" userId="2b594f83960bff8e" providerId="LiveId" clId="{D6E04BD1-238F-4999-A784-FE8AA3EEA4D8}" dt="2023-06-27T11:18:42.568" v="793" actId="26606"/>
          <ac:spMkLst>
            <pc:docMk/>
            <pc:sldMk cId="532840168" sldId="263"/>
            <ac:spMk id="83" creationId="{FF3E1EE7-C598-4176-835B-97464BE6F09C}"/>
          </ac:spMkLst>
        </pc:spChg>
        <pc:grpChg chg="add del">
          <ac:chgData name="Denis Hořínek" userId="2b594f83960bff8e" providerId="LiveId" clId="{D6E04BD1-238F-4999-A784-FE8AA3EEA4D8}" dt="2023-06-27T11:18:10.770" v="782" actId="26606"/>
          <ac:grpSpMkLst>
            <pc:docMk/>
            <pc:sldMk cId="532840168" sldId="263"/>
            <ac:grpSpMk id="13" creationId="{8F1EF17D-1B70-428C-8A8A-A2C5B390E1E9}"/>
          </ac:grpSpMkLst>
        </pc:grpChg>
        <pc:grpChg chg="add del">
          <ac:chgData name="Denis Hořínek" userId="2b594f83960bff8e" providerId="LiveId" clId="{D6E04BD1-238F-4999-A784-FE8AA3EEA4D8}" dt="2023-06-27T11:18:10.770" v="782" actId="26606"/>
          <ac:grpSpMkLst>
            <pc:docMk/>
            <pc:sldMk cId="532840168" sldId="263"/>
            <ac:grpSpMk id="24" creationId="{A9733A91-F958-4629-801A-3F6F1E09AD64}"/>
          </ac:grpSpMkLst>
        </pc:grpChg>
        <pc:grpChg chg="add del">
          <ac:chgData name="Denis Hořínek" userId="2b594f83960bff8e" providerId="LiveId" clId="{D6E04BD1-238F-4999-A784-FE8AA3EEA4D8}" dt="2023-06-27T11:18:42.568" v="793" actId="26606"/>
          <ac:grpSpMkLst>
            <pc:docMk/>
            <pc:sldMk cId="532840168" sldId="263"/>
            <ac:grpSpMk id="34" creationId="{3E9A3EED-2CF3-48E7-BBA4-AF1C506879CC}"/>
          </ac:grpSpMkLst>
        </pc:grpChg>
        <pc:grpChg chg="add del">
          <ac:chgData name="Denis Hořínek" userId="2b594f83960bff8e" providerId="LiveId" clId="{D6E04BD1-238F-4999-A784-FE8AA3EEA4D8}" dt="2023-06-27T11:18:42.568" v="793" actId="26606"/>
          <ac:grpSpMkLst>
            <pc:docMk/>
            <pc:sldMk cId="532840168" sldId="263"/>
            <ac:grpSpMk id="49" creationId="{B25F2240-92A2-4D5B-B0DB-B2CD7FA5C012}"/>
          </ac:grpSpMkLst>
        </pc:grpChg>
        <pc:grpChg chg="add del">
          <ac:chgData name="Denis Hořínek" userId="2b594f83960bff8e" providerId="LiveId" clId="{D6E04BD1-238F-4999-A784-FE8AA3EEA4D8}" dt="2023-06-27T11:18:42.559" v="792" actId="26606"/>
          <ac:grpSpMkLst>
            <pc:docMk/>
            <pc:sldMk cId="532840168" sldId="263"/>
            <ac:grpSpMk id="59" creationId="{3E9A3EED-2CF3-48E7-BBA4-AF1C506879CC}"/>
          </ac:grpSpMkLst>
        </pc:grpChg>
        <pc:grpChg chg="add del">
          <ac:chgData name="Denis Hořínek" userId="2b594f83960bff8e" providerId="LiveId" clId="{D6E04BD1-238F-4999-A784-FE8AA3EEA4D8}" dt="2023-06-27T11:18:42.559" v="792" actId="26606"/>
          <ac:grpSpMkLst>
            <pc:docMk/>
            <pc:sldMk cId="532840168" sldId="263"/>
            <ac:grpSpMk id="74" creationId="{B25F2240-92A2-4D5B-B0DB-B2CD7FA5C012}"/>
          </ac:grpSpMkLst>
        </pc:grpChg>
        <pc:grpChg chg="add">
          <ac:chgData name="Denis Hořínek" userId="2b594f83960bff8e" providerId="LiveId" clId="{D6E04BD1-238F-4999-A784-FE8AA3EEA4D8}" dt="2023-06-27T11:18:42.568" v="793" actId="26606"/>
          <ac:grpSpMkLst>
            <pc:docMk/>
            <pc:sldMk cId="532840168" sldId="263"/>
            <ac:grpSpMk id="81" creationId="{4847F8C0-6201-4438-8F29-02EEDC5D5EB3}"/>
          </ac:grpSpMkLst>
        </pc:grpChg>
        <pc:grpChg chg="add">
          <ac:chgData name="Denis Hořínek" userId="2b594f83960bff8e" providerId="LiveId" clId="{D6E04BD1-238F-4999-A784-FE8AA3EEA4D8}" dt="2023-06-27T11:18:42.568" v="793" actId="26606"/>
          <ac:grpSpMkLst>
            <pc:docMk/>
            <pc:sldMk cId="532840168" sldId="263"/>
            <ac:grpSpMk id="84" creationId="{A9FB4362-A89B-4E42-80F9-CD4B486AED04}"/>
          </ac:grpSpMkLst>
        </pc:grpChg>
        <pc:picChg chg="add del mod">
          <ac:chgData name="Denis Hořínek" userId="2b594f83960bff8e" providerId="LiveId" clId="{D6E04BD1-238F-4999-A784-FE8AA3EEA4D8}" dt="2023-06-27T11:16:33.443" v="652" actId="931"/>
          <ac:picMkLst>
            <pc:docMk/>
            <pc:sldMk cId="532840168" sldId="263"/>
            <ac:picMk id="6" creationId="{4C1AB1D8-B684-17F2-2A58-0929EB4FCF5E}"/>
          </ac:picMkLst>
        </pc:picChg>
        <pc:picChg chg="add mod ord">
          <ac:chgData name="Denis Hořínek" userId="2b594f83960bff8e" providerId="LiveId" clId="{D6E04BD1-238F-4999-A784-FE8AA3EEA4D8}" dt="2023-06-27T11:18:42.568" v="793" actId="26606"/>
          <ac:picMkLst>
            <pc:docMk/>
            <pc:sldMk cId="532840168" sldId="263"/>
            <ac:picMk id="8" creationId="{023C8F6B-9BCD-2B98-2EB3-5E64E0228CBD}"/>
          </ac:picMkLst>
        </pc:picChg>
        <pc:picChg chg="add mod">
          <ac:chgData name="Denis Hořínek" userId="2b594f83960bff8e" providerId="LiveId" clId="{D6E04BD1-238F-4999-A784-FE8AA3EEA4D8}" dt="2023-06-27T11:18:42.559" v="792" actId="26606"/>
          <ac:picMkLst>
            <pc:docMk/>
            <pc:sldMk cId="532840168" sldId="263"/>
            <ac:picMk id="10" creationId="{FB4DBDFF-8306-0F48-DE32-E01E70E6F8EE}"/>
          </ac:picMkLst>
        </pc:picChg>
        <pc:picChg chg="add del mod">
          <ac:chgData name="Denis Hořínek" userId="2b594f83960bff8e" providerId="LiveId" clId="{D6E04BD1-238F-4999-A784-FE8AA3EEA4D8}" dt="2023-06-27T11:18:29.986" v="787" actId="931"/>
          <ac:picMkLst>
            <pc:docMk/>
            <pc:sldMk cId="532840168" sldId="263"/>
            <ac:picMk id="12" creationId="{C6A18B55-2AEA-246D-F787-284F84DD83DF}"/>
          </ac:picMkLst>
        </pc:picChg>
        <pc:picChg chg="add mod ord">
          <ac:chgData name="Denis Hořínek" userId="2b594f83960bff8e" providerId="LiveId" clId="{D6E04BD1-238F-4999-A784-FE8AA3EEA4D8}" dt="2023-06-27T11:18:49.772" v="795" actId="962"/>
          <ac:picMkLst>
            <pc:docMk/>
            <pc:sldMk cId="532840168" sldId="263"/>
            <ac:picMk id="21" creationId="{EA970FE3-72E7-2E3F-68E9-A83832C30A1B}"/>
          </ac:picMkLst>
        </pc:picChg>
      </pc:sldChg>
      <pc:sldChg chg="addSp delSp modSp new mod modTransition setBg">
        <pc:chgData name="Denis Hořínek" userId="2b594f83960bff8e" providerId="LiveId" clId="{D6E04BD1-238F-4999-A784-FE8AA3EEA4D8}" dt="2023-06-27T11:41:51.007" v="1771"/>
        <pc:sldMkLst>
          <pc:docMk/>
          <pc:sldMk cId="3082364987" sldId="264"/>
        </pc:sldMkLst>
        <pc:spChg chg="mod">
          <ac:chgData name="Denis Hořínek" userId="2b594f83960bff8e" providerId="LiveId" clId="{D6E04BD1-238F-4999-A784-FE8AA3EEA4D8}" dt="2023-06-27T11:20:56.688" v="923" actId="20577"/>
          <ac:spMkLst>
            <pc:docMk/>
            <pc:sldMk cId="3082364987" sldId="264"/>
            <ac:spMk id="2" creationId="{1FBEF796-D419-26CC-6111-77D4D397EA30}"/>
          </ac:spMkLst>
        </pc:spChg>
        <pc:spChg chg="del">
          <ac:chgData name="Denis Hořínek" userId="2b594f83960bff8e" providerId="LiveId" clId="{D6E04BD1-238F-4999-A784-FE8AA3EEA4D8}" dt="2023-06-27T11:20:28.089" v="894" actId="931"/>
          <ac:spMkLst>
            <pc:docMk/>
            <pc:sldMk cId="3082364987" sldId="264"/>
            <ac:spMk id="3" creationId="{25A2ADE6-55A6-5BCB-8833-29902C38AB36}"/>
          </ac:spMkLst>
        </pc:spChg>
        <pc:spChg chg="mod">
          <ac:chgData name="Denis Hořínek" userId="2b594f83960bff8e" providerId="LiveId" clId="{D6E04BD1-238F-4999-A784-FE8AA3EEA4D8}" dt="2023-06-27T11:27:20.625" v="1322" actId="5793"/>
          <ac:spMkLst>
            <pc:docMk/>
            <pc:sldMk cId="3082364987" sldId="264"/>
            <ac:spMk id="4" creationId="{7725EEBC-BCA6-5822-43B2-A9AB3250A147}"/>
          </ac:spMkLst>
        </pc:spChg>
        <pc:spChg chg="add del">
          <ac:chgData name="Denis Hořínek" userId="2b594f83960bff8e" providerId="LiveId" clId="{D6E04BD1-238F-4999-A784-FE8AA3EEA4D8}" dt="2023-06-27T11:20:43.367" v="899" actId="26606"/>
          <ac:spMkLst>
            <pc:docMk/>
            <pc:sldMk cId="3082364987" sldId="264"/>
            <ac:spMk id="18" creationId="{E09CCB3F-DBCE-4964-9E34-8C5DE80EF4B5}"/>
          </ac:spMkLst>
        </pc:spChg>
        <pc:spChg chg="add del">
          <ac:chgData name="Denis Hořínek" userId="2b594f83960bff8e" providerId="LiveId" clId="{D6E04BD1-238F-4999-A784-FE8AA3EEA4D8}" dt="2023-06-27T11:20:43.367" v="899" actId="26606"/>
          <ac:spMkLst>
            <pc:docMk/>
            <pc:sldMk cId="3082364987" sldId="264"/>
            <ac:spMk id="20" creationId="{1DFF944F-74BA-483A-82C0-64E3AAF4AE98}"/>
          </ac:spMkLst>
        </pc:spChg>
        <pc:spChg chg="add del">
          <ac:chgData name="Denis Hořínek" userId="2b594f83960bff8e" providerId="LiveId" clId="{D6E04BD1-238F-4999-A784-FE8AA3EEA4D8}" dt="2023-06-27T11:20:43.886" v="901" actId="26606"/>
          <ac:spMkLst>
            <pc:docMk/>
            <pc:sldMk cId="3082364987" sldId="264"/>
            <ac:spMk id="30" creationId="{BADDD09E-8094-4188-9090-C1C7840FE719}"/>
          </ac:spMkLst>
        </pc:spChg>
        <pc:spChg chg="add del">
          <ac:chgData name="Denis Hořínek" userId="2b594f83960bff8e" providerId="LiveId" clId="{D6E04BD1-238F-4999-A784-FE8AA3EEA4D8}" dt="2023-06-27T11:20:43.886" v="901" actId="26606"/>
          <ac:spMkLst>
            <pc:docMk/>
            <pc:sldMk cId="3082364987" sldId="264"/>
            <ac:spMk id="31" creationId="{C58F6CE0-025D-40A5-AEF1-00954E3F986B}"/>
          </ac:spMkLst>
        </pc:spChg>
        <pc:grpChg chg="add del">
          <ac:chgData name="Denis Hořínek" userId="2b594f83960bff8e" providerId="LiveId" clId="{D6E04BD1-238F-4999-A784-FE8AA3EEA4D8}" dt="2023-06-27T11:20:43.367" v="899" actId="26606"/>
          <ac:grpSpMkLst>
            <pc:docMk/>
            <pc:sldMk cId="3082364987" sldId="264"/>
            <ac:grpSpMk id="11" creationId="{8F1EF17D-1B70-428C-8A8A-A2C5B390E1E9}"/>
          </ac:grpSpMkLst>
        </pc:grpChg>
        <pc:grpChg chg="add del">
          <ac:chgData name="Denis Hořínek" userId="2b594f83960bff8e" providerId="LiveId" clId="{D6E04BD1-238F-4999-A784-FE8AA3EEA4D8}" dt="2023-06-27T11:20:43.367" v="899" actId="26606"/>
          <ac:grpSpMkLst>
            <pc:docMk/>
            <pc:sldMk cId="3082364987" sldId="264"/>
            <ac:grpSpMk id="22" creationId="{A9733A91-F958-4629-801A-3F6F1E09AD64}"/>
          </ac:grpSpMkLst>
        </pc:grpChg>
        <pc:grpChg chg="add del">
          <ac:chgData name="Denis Hořínek" userId="2b594f83960bff8e" providerId="LiveId" clId="{D6E04BD1-238F-4999-A784-FE8AA3EEA4D8}" dt="2023-06-27T11:20:43.886" v="901" actId="26606"/>
          <ac:grpSpMkLst>
            <pc:docMk/>
            <pc:sldMk cId="3082364987" sldId="264"/>
            <ac:grpSpMk id="29" creationId="{8F1EF17D-1B70-428C-8A8A-A2C5B390E1E9}"/>
          </ac:grpSpMkLst>
        </pc:grpChg>
        <pc:grpChg chg="add del">
          <ac:chgData name="Denis Hořínek" userId="2b594f83960bff8e" providerId="LiveId" clId="{D6E04BD1-238F-4999-A784-FE8AA3EEA4D8}" dt="2023-06-27T11:20:43.886" v="901" actId="26606"/>
          <ac:grpSpMkLst>
            <pc:docMk/>
            <pc:sldMk cId="3082364987" sldId="264"/>
            <ac:grpSpMk id="32" creationId="{D8025A22-9C86-4108-A289-BD5650A8EAEA}"/>
          </ac:grpSpMkLst>
        </pc:grpChg>
        <pc:grpChg chg="add">
          <ac:chgData name="Denis Hořínek" userId="2b594f83960bff8e" providerId="LiveId" clId="{D6E04BD1-238F-4999-A784-FE8AA3EEA4D8}" dt="2023-06-27T11:20:43.894" v="902" actId="26606"/>
          <ac:grpSpMkLst>
            <pc:docMk/>
            <pc:sldMk cId="3082364987" sldId="264"/>
            <ac:grpSpMk id="34" creationId="{8F1EF17D-1B70-428C-8A8A-A2C5B390E1E9}"/>
          </ac:grpSpMkLst>
        </pc:grpChg>
        <pc:grpChg chg="add">
          <ac:chgData name="Denis Hořínek" userId="2b594f83960bff8e" providerId="LiveId" clId="{D6E04BD1-238F-4999-A784-FE8AA3EEA4D8}" dt="2023-06-27T11:20:43.894" v="902" actId="26606"/>
          <ac:grpSpMkLst>
            <pc:docMk/>
            <pc:sldMk cId="3082364987" sldId="264"/>
            <ac:grpSpMk id="35" creationId="{6B975FEB-EB22-4265-87DB-98C8B1A03E61}"/>
          </ac:grpSpMkLst>
        </pc:grpChg>
        <pc:picChg chg="add mod ord">
          <ac:chgData name="Denis Hořínek" userId="2b594f83960bff8e" providerId="LiveId" clId="{D6E04BD1-238F-4999-A784-FE8AA3EEA4D8}" dt="2023-06-27T11:20:43.894" v="902" actId="26606"/>
          <ac:picMkLst>
            <pc:docMk/>
            <pc:sldMk cId="3082364987" sldId="264"/>
            <ac:picMk id="6" creationId="{E5061BE9-44D3-AED6-2A91-5689295C7740}"/>
          </ac:picMkLst>
        </pc:picChg>
      </pc:sldChg>
      <pc:sldChg chg="new del ord">
        <pc:chgData name="Denis Hořínek" userId="2b594f83960bff8e" providerId="LiveId" clId="{D6E04BD1-238F-4999-A784-FE8AA3EEA4D8}" dt="2023-06-27T11:24:05.608" v="1055" actId="2696"/>
        <pc:sldMkLst>
          <pc:docMk/>
          <pc:sldMk cId="876597386" sldId="265"/>
        </pc:sldMkLst>
      </pc:sldChg>
      <pc:sldChg chg="addSp delSp modSp new mod modTransition">
        <pc:chgData name="Denis Hořínek" userId="2b594f83960bff8e" providerId="LiveId" clId="{D6E04BD1-238F-4999-A784-FE8AA3EEA4D8}" dt="2023-06-27T11:40:36.555" v="1722"/>
        <pc:sldMkLst>
          <pc:docMk/>
          <pc:sldMk cId="3687575924" sldId="266"/>
        </pc:sldMkLst>
        <pc:spChg chg="mod">
          <ac:chgData name="Denis Hořínek" userId="2b594f83960bff8e" providerId="LiveId" clId="{D6E04BD1-238F-4999-A784-FE8AA3EEA4D8}" dt="2023-06-27T11:24:26.605" v="1077" actId="20577"/>
          <ac:spMkLst>
            <pc:docMk/>
            <pc:sldMk cId="3687575924" sldId="266"/>
            <ac:spMk id="2" creationId="{CFE256F1-910B-B75D-B09E-CA7FE732A5C0}"/>
          </ac:spMkLst>
        </pc:spChg>
        <pc:spChg chg="del">
          <ac:chgData name="Denis Hořínek" userId="2b594f83960bff8e" providerId="LiveId" clId="{D6E04BD1-238F-4999-A784-FE8AA3EEA4D8}" dt="2023-06-27T11:24:10.410" v="1056" actId="931"/>
          <ac:spMkLst>
            <pc:docMk/>
            <pc:sldMk cId="3687575924" sldId="266"/>
            <ac:spMk id="3" creationId="{05764B9B-159F-7CF2-77E1-973F384B26A3}"/>
          </ac:spMkLst>
        </pc:spChg>
        <pc:spChg chg="mod">
          <ac:chgData name="Denis Hořínek" userId="2b594f83960bff8e" providerId="LiveId" clId="{D6E04BD1-238F-4999-A784-FE8AA3EEA4D8}" dt="2023-06-27T11:26:24.904" v="1253" actId="313"/>
          <ac:spMkLst>
            <pc:docMk/>
            <pc:sldMk cId="3687575924" sldId="266"/>
            <ac:spMk id="4" creationId="{49ABBE72-41F9-1381-BB0F-21073173C076}"/>
          </ac:spMkLst>
        </pc:spChg>
        <pc:picChg chg="add mod">
          <ac:chgData name="Denis Hořínek" userId="2b594f83960bff8e" providerId="LiveId" clId="{D6E04BD1-238F-4999-A784-FE8AA3EEA4D8}" dt="2023-06-27T11:24:12.311" v="1058" actId="962"/>
          <ac:picMkLst>
            <pc:docMk/>
            <pc:sldMk cId="3687575924" sldId="266"/>
            <ac:picMk id="6" creationId="{B6907622-7A36-0585-B5A9-8A8E41AF5F0D}"/>
          </ac:picMkLst>
        </pc:picChg>
      </pc:sldChg>
      <pc:sldChg chg="addSp delSp modSp new mod modTransition setBg">
        <pc:chgData name="Denis Hořínek" userId="2b594f83960bff8e" providerId="LiveId" clId="{D6E04BD1-238F-4999-A784-FE8AA3EEA4D8}" dt="2023-06-27T11:44:02.898" v="1790"/>
        <pc:sldMkLst>
          <pc:docMk/>
          <pc:sldMk cId="3431176400" sldId="267"/>
        </pc:sldMkLst>
        <pc:spChg chg="mod">
          <ac:chgData name="Denis Hořínek" userId="2b594f83960bff8e" providerId="LiveId" clId="{D6E04BD1-238F-4999-A784-FE8AA3EEA4D8}" dt="2023-06-27T11:28:58.390" v="1334" actId="20577"/>
          <ac:spMkLst>
            <pc:docMk/>
            <pc:sldMk cId="3431176400" sldId="267"/>
            <ac:spMk id="2" creationId="{4F164D4F-07D1-D5C5-46E0-9BC76379AF24}"/>
          </ac:spMkLst>
        </pc:spChg>
        <pc:spChg chg="del">
          <ac:chgData name="Denis Hořínek" userId="2b594f83960bff8e" providerId="LiveId" clId="{D6E04BD1-238F-4999-A784-FE8AA3EEA4D8}" dt="2023-06-27T11:28:46.525" v="1324"/>
          <ac:spMkLst>
            <pc:docMk/>
            <pc:sldMk cId="3431176400" sldId="267"/>
            <ac:spMk id="3" creationId="{34241644-2745-1FF0-6373-3E1415293B0D}"/>
          </ac:spMkLst>
        </pc:spChg>
        <pc:spChg chg="mod ord">
          <ac:chgData name="Denis Hořínek" userId="2b594f83960bff8e" providerId="LiveId" clId="{D6E04BD1-238F-4999-A784-FE8AA3EEA4D8}" dt="2023-06-27T11:42:12.692" v="1789" actId="27636"/>
          <ac:spMkLst>
            <pc:docMk/>
            <pc:sldMk cId="3431176400" sldId="267"/>
            <ac:spMk id="4" creationId="{D286E734-08A8-3871-BA56-3D511570786C}"/>
          </ac:spMkLst>
        </pc:spChg>
        <pc:spChg chg="add">
          <ac:chgData name="Denis Hořínek" userId="2b594f83960bff8e" providerId="LiveId" clId="{D6E04BD1-238F-4999-A784-FE8AA3EEA4D8}" dt="2023-06-27T11:28:50.582" v="1325" actId="26606"/>
          <ac:spMkLst>
            <pc:docMk/>
            <pc:sldMk cId="3431176400" sldId="267"/>
            <ac:spMk id="1038" creationId="{E09CCB3F-DBCE-4964-9E34-8C5DE80EF4B5}"/>
          </ac:spMkLst>
        </pc:spChg>
        <pc:spChg chg="add">
          <ac:chgData name="Denis Hořínek" userId="2b594f83960bff8e" providerId="LiveId" clId="{D6E04BD1-238F-4999-A784-FE8AA3EEA4D8}" dt="2023-06-27T11:28:50.582" v="1325" actId="26606"/>
          <ac:spMkLst>
            <pc:docMk/>
            <pc:sldMk cId="3431176400" sldId="267"/>
            <ac:spMk id="1040" creationId="{1DFF944F-74BA-483A-82C0-64E3AAF4AE98}"/>
          </ac:spMkLst>
        </pc:spChg>
        <pc:grpChg chg="add">
          <ac:chgData name="Denis Hořínek" userId="2b594f83960bff8e" providerId="LiveId" clId="{D6E04BD1-238F-4999-A784-FE8AA3EEA4D8}" dt="2023-06-27T11:28:50.582" v="1325" actId="26606"/>
          <ac:grpSpMkLst>
            <pc:docMk/>
            <pc:sldMk cId="3431176400" sldId="267"/>
            <ac:grpSpMk id="1031" creationId="{8F1EF17D-1B70-428C-8A8A-A2C5B390E1E9}"/>
          </ac:grpSpMkLst>
        </pc:grpChg>
        <pc:grpChg chg="add">
          <ac:chgData name="Denis Hořínek" userId="2b594f83960bff8e" providerId="LiveId" clId="{D6E04BD1-238F-4999-A784-FE8AA3EEA4D8}" dt="2023-06-27T11:28:50.582" v="1325" actId="26606"/>
          <ac:grpSpMkLst>
            <pc:docMk/>
            <pc:sldMk cId="3431176400" sldId="267"/>
            <ac:grpSpMk id="1042" creationId="{A9733A91-F958-4629-801A-3F6F1E09AD64}"/>
          </ac:grpSpMkLst>
        </pc:grpChg>
        <pc:picChg chg="add mod">
          <ac:chgData name="Denis Hořínek" userId="2b594f83960bff8e" providerId="LiveId" clId="{D6E04BD1-238F-4999-A784-FE8AA3EEA4D8}" dt="2023-06-27T11:28:50.582" v="1325" actId="26606"/>
          <ac:picMkLst>
            <pc:docMk/>
            <pc:sldMk cId="3431176400" sldId="267"/>
            <ac:picMk id="1026" creationId="{4FA65306-39E9-7293-0B3D-FA49B565FAE4}"/>
          </ac:picMkLst>
        </pc:picChg>
      </pc:sldChg>
      <pc:sldMasterChg chg="modTransition modSldLayout">
        <pc:chgData name="Denis Hořínek" userId="2b594f83960bff8e" providerId="LiveId" clId="{D6E04BD1-238F-4999-A784-FE8AA3EEA4D8}" dt="2023-06-27T11:39:16.172" v="1692"/>
        <pc:sldMasterMkLst>
          <pc:docMk/>
          <pc:sldMasterMk cId="0" sldId="2147483648"/>
        </pc:sldMasterMkLst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59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60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63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64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65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66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67"/>
          </pc:sldLayoutMkLst>
        </pc:sldLayoutChg>
        <pc:sldLayoutChg chg="modTransition">
          <pc:chgData name="Denis Hořínek" userId="2b594f83960bff8e" providerId="LiveId" clId="{D6E04BD1-238F-4999-A784-FE8AA3EEA4D8}" dt="2023-06-27T11:39:16.172" v="1692"/>
          <pc:sldLayoutMkLst>
            <pc:docMk/>
            <pc:sldMasterMk cId="0" sldId="2147483648"/>
            <pc:sldLayoutMk cId="0" sldId="214748366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6/28/2023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1">
                <a:tint val="97000"/>
                <a:hueMod val="92000"/>
                <a:satMod val="169000"/>
                <a:lumMod val="164000"/>
              </a:schemeClr>
            </a:gs>
            <a:gs pos="100000">
              <a:schemeClr val="bg1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E134C76-7FB4-4BB7-9322-DD8A4B179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Snip Single Corner Rectangle 17">
            <a:extLst>
              <a:ext uri="{FF2B5EF4-FFF2-40B4-BE49-F238E27FC236}">
                <a16:creationId xmlns:a16="http://schemas.microsoft.com/office/drawing/2014/main" id="{C0C57804-4F33-4D85-AA3E-DA0F214BBD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5000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E3B3E8-2D71-AEA7-985C-A6E4AB4579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799"/>
            <a:ext cx="9678988" cy="3673474"/>
          </a:xfrm>
        </p:spPr>
        <p:txBody>
          <a:bodyPr>
            <a:normAutofit/>
          </a:bodyPr>
          <a:lstStyle/>
          <a:p>
            <a:r>
              <a:rPr lang="cs-CZ" sz="6000">
                <a:solidFill>
                  <a:schemeClr val="tx2"/>
                </a:solidFill>
              </a:rPr>
              <a:t>Botanická zahrada léčivých rostlin Hradec Králové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1035C11-A7B0-D5E2-FE78-ABC1E859E5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4648198"/>
            <a:ext cx="7005742" cy="114300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800" dirty="0">
                <a:solidFill>
                  <a:schemeClr val="tx1">
                    <a:alpha val="80000"/>
                  </a:schemeClr>
                </a:solidFill>
              </a:rPr>
              <a:t>Aneb, jak se nám tam líbilo?</a:t>
            </a:r>
          </a:p>
          <a:p>
            <a:pPr>
              <a:lnSpc>
                <a:spcPct val="90000"/>
              </a:lnSpc>
            </a:pPr>
            <a:endParaRPr lang="cs-CZ" sz="1800" dirty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1800" dirty="0">
                <a:solidFill>
                  <a:schemeClr val="tx1">
                    <a:alpha val="80000"/>
                  </a:schemeClr>
                </a:solidFill>
                <a:latin typeface="Brush Script MT" panose="03060802040406070304" pitchFamily="66" charset="0"/>
              </a:rPr>
              <a:t>Moc fotografií tu nebylo:(</a:t>
            </a:r>
          </a:p>
        </p:txBody>
      </p:sp>
    </p:spTree>
    <p:extLst>
      <p:ext uri="{BB962C8B-B14F-4D97-AF65-F5344CB8AC3E}">
        <p14:creationId xmlns:p14="http://schemas.microsoft.com/office/powerpoint/2010/main" val="2733907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6000">
        <p15:prstTrans prst="curtains"/>
      </p:transition>
    </mc:Choice>
    <mc:Fallback xmlns="">
      <p:transition spd="slow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32" name="Straight Connector 1031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4" name="Straight Connector 1033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5" name="Straight Connector 1034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6" name="Straight Connector 1035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F164D4F-07D1-D5C5-46E0-9BC76379A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dirty="0"/>
              <a:t>Informace</a:t>
            </a:r>
            <a:endParaRPr lang="en-US" dirty="0"/>
          </a:p>
        </p:txBody>
      </p:sp>
      <p:sp>
        <p:nvSpPr>
          <p:cNvPr id="1040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est Svitavského deníku: Rychlá jízda u přechodů? - Svitavský deník">
            <a:extLst>
              <a:ext uri="{FF2B5EF4-FFF2-40B4-BE49-F238E27FC236}">
                <a16:creationId xmlns:a16="http://schemas.microsoft.com/office/drawing/2014/main" id="{4FA65306-39E9-7293-0B3D-FA49B565FAE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-1" b="-1"/>
          <a:stretch/>
        </p:blipFill>
        <p:spPr bwMode="auto"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286E734-08A8-3871-BA56-3D5115707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2710" y="1822449"/>
            <a:ext cx="3479419" cy="30702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cs-CZ" sz="1600" dirty="0"/>
              <a:t>Vše bylo (kromě této fotografie) vyfoceno pomocí foťáku Panasonic Lumix FZ38!!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cs-CZ" sz="1600" dirty="0"/>
              <a:t>Žádná práva nalezena.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cs-CZ" sz="1600" dirty="0"/>
              <a:t>Pirátství je nekázeň!!!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cs-CZ" sz="1600" dirty="0"/>
              <a:t>Vytvořeno korporací Zelená Korporace Starý Rokytník (ZKSR)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cs-CZ" sz="1600" dirty="0"/>
              <a:t>Vytvořeno pomocí aplikace PowerPoint vlastněno korporací Microsoft (</a:t>
            </a:r>
            <a:r>
              <a:rPr lang="cs-CZ" sz="1600" dirty="0" err="1"/>
              <a:t>Micro</a:t>
            </a:r>
            <a:r>
              <a:rPr lang="cs-CZ" sz="1600" dirty="0"/>
              <a:t>-Soft)</a:t>
            </a:r>
          </a:p>
          <a:p>
            <a:pPr>
              <a:buFont typeface="Wingdings 3" panose="05040102010807070707" pitchFamily="18" charset="2"/>
              <a:buChar char=""/>
            </a:pPr>
            <a:endParaRPr lang="en-US" sz="1400" dirty="0"/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043" name="Straight Connector 1042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4" name="Straight Connector 1043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5" name="Straight Connector 1044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6" name="Straight Connector 1045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7" name="Straight Connector 1046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117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D62143-6F18-8330-4961-163107264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Ráno na vlakovém nádraží</a:t>
            </a:r>
          </a:p>
        </p:txBody>
      </p:sp>
      <p:pic>
        <p:nvPicPr>
          <p:cNvPr id="6" name="Zástupný symbol obrázku 5" descr="Obsah obrázku osoba, Lidská tvář, budova, úsměv&#10;&#10;Popis byl vytvořen automaticky">
            <a:extLst>
              <a:ext uri="{FF2B5EF4-FFF2-40B4-BE49-F238E27FC236}">
                <a16:creationId xmlns:a16="http://schemas.microsoft.com/office/drawing/2014/main" id="{8468C510-5599-4ED2-B681-C419C62A09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832" r="29832"/>
          <a:stretch>
            <a:fillRect/>
          </a:stretch>
        </p:blipFill>
        <p:spPr/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C7DB71-E11B-D0AE-5419-940FE76860C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Jelikož nám vlak před osmou nechtěl jet, tak jsme museli vstávat malinko dříve, před pátou hodinou ranní. Vlak nám odjížděl v 6:42. Matěj měl štěstí, protože mu vlak málem ujel. (nekázeň!!!)</a:t>
            </a:r>
          </a:p>
        </p:txBody>
      </p:sp>
    </p:spTree>
    <p:extLst>
      <p:ext uri="{BB962C8B-B14F-4D97-AF65-F5344CB8AC3E}">
        <p14:creationId xmlns:p14="http://schemas.microsoft.com/office/powerpoint/2010/main" val="3249211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drape"/>
      </p:transition>
    </mc:Choice>
    <mc:Fallback xmlns="">
      <p:transition spd="slow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E256F1-910B-B75D-B09E-CA7FE732A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jsme tam dělali?</a:t>
            </a:r>
          </a:p>
        </p:txBody>
      </p:sp>
      <p:pic>
        <p:nvPicPr>
          <p:cNvPr id="6" name="Zástupný symbol obrázku 5" descr="Obsah obrázku venku, rostlina, strom, nachový&#10;&#10;Popis byl vytvořen automaticky">
            <a:extLst>
              <a:ext uri="{FF2B5EF4-FFF2-40B4-BE49-F238E27FC236}">
                <a16:creationId xmlns:a16="http://schemas.microsoft.com/office/drawing/2014/main" id="{B6907622-7A36-0585-B5A9-8A8E41AF5F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829" r="10829"/>
          <a:stretch>
            <a:fillRect/>
          </a:stretch>
        </p:blipFill>
        <p:spPr>
          <a:xfrm rot="5400000">
            <a:off x="344488" y="1560513"/>
            <a:ext cx="4572000" cy="3279775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9ABBE72-41F9-1381-BB0F-21073173C0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dirty="0"/>
              <a:t>Samozřejmě jsme se kochali květinami a bylinami.</a:t>
            </a:r>
          </a:p>
          <a:p>
            <a:r>
              <a:rPr lang="cs-CZ" dirty="0"/>
              <a:t>Mezitím jsme nacházeli “ stánky“, kde jsme hádali květiny, živočichy nebo jsme se dozvěděli něco o včelách.</a:t>
            </a:r>
          </a:p>
        </p:txBody>
      </p:sp>
    </p:spTree>
    <p:extLst>
      <p:ext uri="{BB962C8B-B14F-4D97-AF65-F5344CB8AC3E}">
        <p14:creationId xmlns:p14="http://schemas.microsoft.com/office/powerpoint/2010/main" val="368757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6000">
        <p14:honeycomb/>
      </p:transition>
    </mc:Choice>
    <mc:Fallback xmlns="">
      <p:transition spd="slow" advTm="6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59E62E31-E4EC-41CD-2EE4-143B7F942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Bernard MT Condensed" panose="02050806060905020404" pitchFamily="18" charset="0"/>
              </a:rPr>
              <a:t>Tady máte par fotografií:) 3 snímky</a:t>
            </a:r>
          </a:p>
        </p:txBody>
      </p:sp>
      <p:pic>
        <p:nvPicPr>
          <p:cNvPr id="9" name="Zástupný obsah 8" descr="Obsah obrázku rostlina, květina, okvětní lístek, žlutá&#10;&#10;Popis byl vytvořen automaticky">
            <a:extLst>
              <a:ext uri="{FF2B5EF4-FFF2-40B4-BE49-F238E27FC236}">
                <a16:creationId xmlns:a16="http://schemas.microsoft.com/office/drawing/2014/main" id="{F281B866-D1C6-8381-E5E4-A91F953EA3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213" y="1105837"/>
            <a:ext cx="4937125" cy="27746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Righ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1" name="Zástupný obsah 10" descr="Obsah obrázku rostlina, květina, venku, nachový&#10;&#10;Popis byl vytvořen automaticky">
            <a:extLst>
              <a:ext uri="{FF2B5EF4-FFF2-40B4-BE49-F238E27FC236}">
                <a16:creationId xmlns:a16="http://schemas.microsoft.com/office/drawing/2014/main" id="{E83EEE0F-72BD-D7E4-3282-0C7495BD30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08663" y="1106729"/>
            <a:ext cx="4933950" cy="27728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perspectiveLef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0763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B1B01-B3A9-BB8B-F137-BA435A3CA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obsah 5" descr="Obsah obrázku rostlina, květina, venku, okvětní lístek&#10;&#10;Popis byl vytvořen automaticky">
            <a:extLst>
              <a:ext uri="{FF2B5EF4-FFF2-40B4-BE49-F238E27FC236}">
                <a16:creationId xmlns:a16="http://schemas.microsoft.com/office/drawing/2014/main" id="{DB033E5F-6BE2-16DD-804A-F5F60F6707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213" y="1105837"/>
            <a:ext cx="4937125" cy="2774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8" name="Zástupný obsah 7" descr="Obsah obrázku venku, osoba, oblečení, strom&#10;&#10;Popis byl vytvořen automaticky">
            <a:extLst>
              <a:ext uri="{FF2B5EF4-FFF2-40B4-BE49-F238E27FC236}">
                <a16:creationId xmlns:a16="http://schemas.microsoft.com/office/drawing/2014/main" id="{3BBCA390-3AB0-A3A8-BDA9-197C31E000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08663" y="1106729"/>
            <a:ext cx="4933950" cy="277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545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528334-6B59-6CDA-9693-E8FD8FBB7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>
              <a:latin typeface="+mn-lt"/>
            </a:endParaRPr>
          </a:p>
        </p:txBody>
      </p:sp>
      <p:pic>
        <p:nvPicPr>
          <p:cNvPr id="8" name="Zástupný obsah 7" descr="Obsah obrázku rostlina, růže, květina, Zahradní růže&#10;&#10;Popis byl vytvořen automaticky">
            <a:extLst>
              <a:ext uri="{FF2B5EF4-FFF2-40B4-BE49-F238E27FC236}">
                <a16:creationId xmlns:a16="http://schemas.microsoft.com/office/drawing/2014/main" id="{A0B6F437-B6AA-0BDE-D102-BB8EDD820D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4213" y="1105837"/>
            <a:ext cx="4937125" cy="2774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Right"/>
            <a:lightRig rig="threePt" dir="t"/>
          </a:scene3d>
        </p:spPr>
      </p:pic>
      <p:pic>
        <p:nvPicPr>
          <p:cNvPr id="10" name="Zástupný obsah 9" descr="Obsah obrázku rostlina, Vodní rostlina, voda, venku&#10;&#10;Popis byl vytvořen automaticky">
            <a:extLst>
              <a:ext uri="{FF2B5EF4-FFF2-40B4-BE49-F238E27FC236}">
                <a16:creationId xmlns:a16="http://schemas.microsoft.com/office/drawing/2014/main" id="{27038024-9740-6A3E-3499-0B88869E61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08663" y="1106729"/>
            <a:ext cx="4933950" cy="27728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04864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D3B2A6AE-D715-4A86-9A67-FBFD0AC3D6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EE901BD-20FF-4ADB-93F6-FAC032FE8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56D6999-B267-4C26-8E57-8B531D6B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AA57298-B465-4F96-A3E7-DC8D3EA5B0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794DD63-5A9D-487C-B3DB-D7CFF2FF27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973AA2F-123B-4CCA-A83E-97633A55D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F4E830A-06F9-4EAA-9E65-110CF2421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Zástupný symbol obrázku 5" descr="Obsah obrázku text, venku, strom, rostlina&#10;&#10;Popis byl vytvořen automaticky">
            <a:extLst>
              <a:ext uri="{FF2B5EF4-FFF2-40B4-BE49-F238E27FC236}">
                <a16:creationId xmlns:a16="http://schemas.microsoft.com/office/drawing/2014/main" id="{A43C193E-66F1-1D99-BF26-5F5CAE68EC4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3174" y="10"/>
            <a:ext cx="1219200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BC21638-B974-25A9-BB27-756827A9D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Jak se v zahradě utrácelo?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869242E-4DE7-F06C-644D-4A8CC2869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212" y="685800"/>
            <a:ext cx="8534400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en-US" dirty="0" err="1">
                <a:solidFill>
                  <a:schemeClr val="tx1"/>
                </a:solidFill>
              </a:rPr>
              <a:t>Samozřejmě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naši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žáci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utráceli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jako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diví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točené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zmrzlině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en-US" dirty="0">
                <a:solidFill>
                  <a:schemeClr val="tx1"/>
                </a:solidFill>
              </a:rPr>
              <a:t>Ale </a:t>
            </a:r>
            <a:r>
              <a:rPr lang="en-US" dirty="0" err="1">
                <a:solidFill>
                  <a:schemeClr val="tx1"/>
                </a:solidFill>
              </a:rPr>
              <a:t>já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jakožto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fotograf</a:t>
            </a:r>
            <a:r>
              <a:rPr lang="cs-CZ" dirty="0">
                <a:solidFill>
                  <a:schemeClr val="tx1"/>
                </a:solidFill>
              </a:rPr>
              <a:t>,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jsem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fotil</a:t>
            </a:r>
            <a:r>
              <a:rPr lang="en-US" dirty="0">
                <a:solidFill>
                  <a:schemeClr val="tx1"/>
                </a:solidFill>
              </a:rPr>
              <a:t> a </a:t>
            </a:r>
            <a:r>
              <a:rPr lang="en-US" dirty="0" err="1">
                <a:solidFill>
                  <a:schemeClr val="tx1"/>
                </a:solidFill>
              </a:rPr>
              <a:t>neutrácel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blbostech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cs-CZ" dirty="0">
              <a:solidFill>
                <a:schemeClr val="tx1"/>
              </a:solidFill>
            </a:endParaRPr>
          </a:p>
          <a:p>
            <a:pPr>
              <a:buFont typeface="Wingdings 3" panose="05040102010807070707" pitchFamily="18" charset="2"/>
              <a:buChar char=""/>
            </a:pPr>
            <a:r>
              <a:rPr lang="cs-CZ" dirty="0">
                <a:solidFill>
                  <a:schemeClr val="tx1"/>
                </a:solidFill>
              </a:rPr>
              <a:t>Divím se, že nás ta dodávka neunesla. Teda co?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000">
        <p15:prstTrans prst="fracture"/>
      </p:transition>
    </mc:Choice>
    <mc:Fallback xmlns="">
      <p:transition spd="slow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58">
            <a:extLst>
              <a:ext uri="{FF2B5EF4-FFF2-40B4-BE49-F238E27FC236}">
                <a16:creationId xmlns:a16="http://schemas.microsoft.com/office/drawing/2014/main" id="{4847F8C0-6201-4438-8F29-02EEDC5D5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FDDA8A64-F365-443A-AC0E-0A8BD36A2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EF1F7B8-D5AA-4615-AD33-DAAFCD3F8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EFE3230-D538-4C37-A8C9-8B449B0774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BDDA670-FBA3-4E08-A729-2AF5292999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5290AD8-9D5A-4BE8-9D6B-189BDC4F7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82" name="Rectangle 65">
            <a:extLst>
              <a:ext uri="{FF2B5EF4-FFF2-40B4-BE49-F238E27FC236}">
                <a16:creationId xmlns:a16="http://schemas.microsoft.com/office/drawing/2014/main" id="{F133938A-6F2B-4156-BC08-01EF881AC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FD84126-378B-AD8D-CBB1-725C69542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0722"/>
            <a:ext cx="3518748" cy="114246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Jak </a:t>
            </a:r>
            <a:r>
              <a:rPr lang="en-US" dirty="0" err="1"/>
              <a:t>vypadala</a:t>
            </a:r>
            <a:r>
              <a:rPr lang="en-US" dirty="0"/>
              <a:t> </a:t>
            </a:r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zahrada</a:t>
            </a:r>
            <a:r>
              <a:rPr lang="en-US" dirty="0"/>
              <a:t>?</a:t>
            </a:r>
          </a:p>
        </p:txBody>
      </p:sp>
      <p:sp>
        <p:nvSpPr>
          <p:cNvPr id="83" name="Snip Diagonal Corner Rectangle 24">
            <a:extLst>
              <a:ext uri="{FF2B5EF4-FFF2-40B4-BE49-F238E27FC236}">
                <a16:creationId xmlns:a16="http://schemas.microsoft.com/office/drawing/2014/main" id="{FF3E1EE7-C598-4176-835B-97464BE6F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66944"/>
          </a:xfrm>
          <a:prstGeom prst="snip2DiagRect">
            <a:avLst>
              <a:gd name="adj1" fmla="val 11714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Obrázek 20" descr="Obsah obrázku rostlina, Suchozemská rostlina, Stonek rostliny, venku">
            <a:extLst>
              <a:ext uri="{FF2B5EF4-FFF2-40B4-BE49-F238E27FC236}">
                <a16:creationId xmlns:a16="http://schemas.microsoft.com/office/drawing/2014/main" id="{EA970FE3-72E7-2E3F-68E9-A83832C30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59" r="32272" b="1"/>
          <a:stretch/>
        </p:blipFill>
        <p:spPr>
          <a:xfrm>
            <a:off x="776634" y="786112"/>
            <a:ext cx="3310128" cy="4956048"/>
          </a:xfrm>
          <a:custGeom>
            <a:avLst/>
            <a:gdLst/>
            <a:ahLst/>
            <a:cxnLst/>
            <a:rect l="l" t="t" r="r" b="b"/>
            <a:pathLst>
              <a:path w="3310128" h="4956048">
                <a:moveTo>
                  <a:pt x="527976" y="0"/>
                </a:moveTo>
                <a:lnTo>
                  <a:pt x="3310128" y="0"/>
                </a:lnTo>
                <a:lnTo>
                  <a:pt x="3310128" y="4956048"/>
                </a:lnTo>
                <a:lnTo>
                  <a:pt x="0" y="4956048"/>
                </a:lnTo>
                <a:lnTo>
                  <a:pt x="0" y="526529"/>
                </a:lnTo>
                <a:close/>
              </a:path>
            </a:pathLst>
          </a:custGeom>
        </p:spPr>
      </p:pic>
      <p:pic>
        <p:nvPicPr>
          <p:cNvPr id="8" name="Zástupný symbol obrázku 7" descr="Obsah obrázku rostlina, venku, obloha, budova&#10;&#10;Popis byl vytvořen automaticky">
            <a:extLst>
              <a:ext uri="{FF2B5EF4-FFF2-40B4-BE49-F238E27FC236}">
                <a16:creationId xmlns:a16="http://schemas.microsoft.com/office/drawing/2014/main" id="{023C8F6B-9BCD-2B98-2EB3-5E64E0228CB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r="5697" b="-4"/>
          <a:stretch/>
        </p:blipFill>
        <p:spPr>
          <a:xfrm>
            <a:off x="4250406" y="786118"/>
            <a:ext cx="2794019" cy="1666636"/>
          </a:xfrm>
          <a:prstGeom prst="rect">
            <a:avLst/>
          </a:prstGeom>
        </p:spPr>
      </p:pic>
      <p:pic>
        <p:nvPicPr>
          <p:cNvPr id="10" name="Obrázek 9" descr="Obsah obrázku text, cedule, venku, květina&#10;&#10;Popis byl vytvořen automaticky">
            <a:extLst>
              <a:ext uri="{FF2B5EF4-FFF2-40B4-BE49-F238E27FC236}">
                <a16:creationId xmlns:a16="http://schemas.microsoft.com/office/drawing/2014/main" id="{FB4DBDFF-8306-0F48-DE32-E01E70E6F8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92" r="23102" b="3"/>
          <a:stretch/>
        </p:blipFill>
        <p:spPr>
          <a:xfrm>
            <a:off x="4250406" y="2618147"/>
            <a:ext cx="2794018" cy="3124019"/>
          </a:xfrm>
          <a:custGeom>
            <a:avLst/>
            <a:gdLst/>
            <a:ahLst/>
            <a:cxnLst/>
            <a:rect l="l" t="t" r="r" b="b"/>
            <a:pathLst>
              <a:path w="2794018" h="3124019">
                <a:moveTo>
                  <a:pt x="0" y="0"/>
                </a:moveTo>
                <a:lnTo>
                  <a:pt x="2794018" y="0"/>
                </a:lnTo>
                <a:lnTo>
                  <a:pt x="2794018" y="2589410"/>
                </a:lnTo>
                <a:lnTo>
                  <a:pt x="2259409" y="3124019"/>
                </a:lnTo>
                <a:lnTo>
                  <a:pt x="0" y="3124019"/>
                </a:lnTo>
                <a:close/>
              </a:path>
            </a:pathLst>
          </a:custGeo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9F0949B-8476-02AA-250E-59C37045F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32710" y="1822449"/>
            <a:ext cx="3479419" cy="307022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en-US" dirty="0" err="1"/>
              <a:t>Pokud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to </a:t>
            </a:r>
            <a:r>
              <a:rPr lang="en-US" dirty="0" err="1"/>
              <a:t>nepamatujete</a:t>
            </a:r>
            <a:r>
              <a:rPr lang="cs-CZ" dirty="0"/>
              <a:t>,</a:t>
            </a:r>
            <a:r>
              <a:rPr lang="en-US" dirty="0"/>
              <a:t> </a:t>
            </a:r>
            <a:r>
              <a:rPr lang="en-US" dirty="0" err="1"/>
              <a:t>nebo</a:t>
            </a:r>
            <a:r>
              <a:rPr lang="en-US" dirty="0"/>
              <a:t> </a:t>
            </a:r>
            <a:r>
              <a:rPr lang="en-US" dirty="0" err="1"/>
              <a:t>nejste</a:t>
            </a:r>
            <a:r>
              <a:rPr lang="en-US" dirty="0"/>
              <a:t> </a:t>
            </a:r>
            <a:r>
              <a:rPr lang="en-US" dirty="0" err="1"/>
              <a:t>žák</a:t>
            </a:r>
            <a:r>
              <a:rPr lang="en-US" dirty="0"/>
              <a:t>, </a:t>
            </a:r>
            <a:r>
              <a:rPr lang="en-US" dirty="0" err="1"/>
              <a:t>takto</a:t>
            </a:r>
            <a:r>
              <a:rPr lang="en-US" dirty="0"/>
              <a:t> </a:t>
            </a:r>
            <a:r>
              <a:rPr lang="en-US" dirty="0" err="1"/>
              <a:t>vypadala</a:t>
            </a:r>
            <a:r>
              <a:rPr lang="en-US" dirty="0"/>
              <a:t> </a:t>
            </a:r>
            <a:r>
              <a:rPr lang="en-US" dirty="0" err="1"/>
              <a:t>vnitřní</a:t>
            </a:r>
            <a:r>
              <a:rPr lang="en-US" dirty="0"/>
              <a:t> </a:t>
            </a:r>
            <a:r>
              <a:rPr lang="en-US" dirty="0" err="1"/>
              <a:t>zahrada</a:t>
            </a:r>
            <a:r>
              <a:rPr lang="en-US" dirty="0"/>
              <a:t>. </a:t>
            </a:r>
            <a:endParaRPr lang="cs-CZ" dirty="0"/>
          </a:p>
          <a:p>
            <a:pPr>
              <a:buFont typeface="Wingdings 3" panose="05040102010807070707" pitchFamily="18" charset="2"/>
              <a:buChar char=""/>
            </a:pPr>
            <a:r>
              <a:rPr lang="cs-CZ" dirty="0"/>
              <a:t>Rostou tam krásné květiny, to je pravda, ale moc velké to také není. (na chození)</a:t>
            </a:r>
            <a:endParaRPr lang="en-US" dirty="0"/>
          </a:p>
          <a:p>
            <a:pPr>
              <a:buFont typeface="Wingdings 3" panose="05040102010807070707" pitchFamily="18" charset="2"/>
              <a:buChar char=""/>
            </a:pPr>
            <a:endParaRPr lang="en-US" sz="1400" dirty="0"/>
          </a:p>
        </p:txBody>
      </p:sp>
      <p:grpSp>
        <p:nvGrpSpPr>
          <p:cNvPr id="84" name="Group 69">
            <a:extLst>
              <a:ext uri="{FF2B5EF4-FFF2-40B4-BE49-F238E27FC236}">
                <a16:creationId xmlns:a16="http://schemas.microsoft.com/office/drawing/2014/main" id="{A9FB4362-A89B-4E42-80F9-CD4B486AE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A16A269-61F1-4499-ABE2-502343B2C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71">
              <a:extLst>
                <a:ext uri="{FF2B5EF4-FFF2-40B4-BE49-F238E27FC236}">
                  <a16:creationId xmlns:a16="http://schemas.microsoft.com/office/drawing/2014/main" id="{4468A344-FF78-4AB2-9295-30E1842803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BA3C492-8611-4664-A8C5-912CDD925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73">
              <a:extLst>
                <a:ext uri="{FF2B5EF4-FFF2-40B4-BE49-F238E27FC236}">
                  <a16:creationId xmlns:a16="http://schemas.microsoft.com/office/drawing/2014/main" id="{A704CEB8-78F2-4949-BA8F-FA415D43DA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8913E704-DA1D-46E7-8E8A-4906ED2C1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284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>
        <p14:ferris dir="l"/>
      </p:transition>
    </mc:Choice>
    <mc:Fallback xmlns="">
      <p:transition spd="slow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10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1FBEF796-D419-26CC-6111-77D4D397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7350079" cy="15070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3600" dirty="0"/>
              <a:t>Co jsme potom dělali?</a:t>
            </a:r>
            <a:endParaRPr lang="en-US" sz="3600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725EEBC-BCA6-5822-43B2-A9AB3250A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4212" y="685800"/>
            <a:ext cx="7350079" cy="36152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3" panose="05040102010807070707" pitchFamily="18" charset="2"/>
              <a:buChar char=""/>
            </a:pPr>
            <a:r>
              <a:rPr lang="cs-CZ" dirty="0"/>
              <a:t>Na čas oběda jsme šli do Auparku a něco jsme si koupili.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cs-CZ" dirty="0"/>
              <a:t>Při cestě kluci dělali kraviny:)</a:t>
            </a:r>
          </a:p>
          <a:p>
            <a:pPr>
              <a:buFont typeface="Wingdings 3" panose="05040102010807070707" pitchFamily="18" charset="2"/>
              <a:buChar char=""/>
            </a:pPr>
            <a:r>
              <a:rPr lang="cs-CZ" dirty="0"/>
              <a:t>Moc se </a:t>
            </a:r>
            <a:r>
              <a:rPr lang="cs-CZ"/>
              <a:t>toho nedělo, </a:t>
            </a:r>
            <a:r>
              <a:rPr lang="cs-CZ" dirty="0"/>
              <a:t>ale jedno vám mohu říci, bylo to skvělé:)</a:t>
            </a:r>
            <a:endParaRPr lang="en-US" dirty="0"/>
          </a:p>
        </p:txBody>
      </p:sp>
      <p:pic>
        <p:nvPicPr>
          <p:cNvPr id="6" name="Zástupný symbol obrázku 5" descr="Obsah obrázku rostlina, květina, okvětní lístek, venku&#10;&#10;Popis byl vytvořen automaticky">
            <a:extLst>
              <a:ext uri="{FF2B5EF4-FFF2-40B4-BE49-F238E27FC236}">
                <a16:creationId xmlns:a16="http://schemas.microsoft.com/office/drawing/2014/main" id="{E5061BE9-44D3-AED6-2A91-5689295C774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8044" r="29914" b="-1"/>
          <a:stretch/>
        </p:blipFill>
        <p:spPr>
          <a:xfrm>
            <a:off x="8314288" y="732999"/>
            <a:ext cx="3239538" cy="4334450"/>
          </a:xfrm>
          <a:custGeom>
            <a:avLst/>
            <a:gdLst/>
            <a:ahLst/>
            <a:cxnLst/>
            <a:rect l="l" t="t" r="r" b="b"/>
            <a:pathLst>
              <a:path w="3239538" h="4334450">
                <a:moveTo>
                  <a:pt x="322464" y="0"/>
                </a:moveTo>
                <a:lnTo>
                  <a:pt x="3239538" y="0"/>
                </a:lnTo>
                <a:lnTo>
                  <a:pt x="3239538" y="4011987"/>
                </a:lnTo>
                <a:lnTo>
                  <a:pt x="2917075" y="4334450"/>
                </a:lnTo>
                <a:lnTo>
                  <a:pt x="0" y="4334450"/>
                </a:lnTo>
                <a:lnTo>
                  <a:pt x="0" y="32246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grpSp>
        <p:nvGrpSpPr>
          <p:cNvPr id="35" name="Group 17">
            <a:extLst>
              <a:ext uri="{FF2B5EF4-FFF2-40B4-BE49-F238E27FC236}">
                <a16:creationId xmlns:a16="http://schemas.microsoft.com/office/drawing/2014/main" id="{6B975FEB-EB22-4265-87DB-98C8B1A03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59517"/>
            <a:ext cx="2981858" cy="3208867"/>
            <a:chOff x="9206969" y="2963333"/>
            <a:chExt cx="2981858" cy="32088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65F12FA-1912-4E22-A32D-0831ADB49A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9">
              <a:extLst>
                <a:ext uri="{FF2B5EF4-FFF2-40B4-BE49-F238E27FC236}">
                  <a16:creationId xmlns:a16="http://schemas.microsoft.com/office/drawing/2014/main" id="{3D85A33A-E141-4004-96FE-2B25852F7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DBBF9A1-F02B-475F-8E25-E42F600534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1">
              <a:extLst>
                <a:ext uri="{FF2B5EF4-FFF2-40B4-BE49-F238E27FC236}">
                  <a16:creationId xmlns:a16="http://schemas.microsoft.com/office/drawing/2014/main" id="{C4E10861-F5C5-4FCE-BB8E-126306C8C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EE8BD36-DC78-4FAA-AC76-FF2D4FAD33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8236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00">
        <p:blinds dir="vert"/>
      </p:transition>
    </mc:Choice>
    <mc:Fallback xmlns="">
      <p:transition spd="slow" advTm="6000">
        <p:blinds dir="vert"/>
      </p:transition>
    </mc:Fallback>
  </mc:AlternateContent>
</p:sld>
</file>

<file path=ppt/theme/theme1.xml><?xml version="1.0" encoding="utf-8"?>
<a:theme xmlns:a="http://schemas.openxmlformats.org/drawingml/2006/main" name="Řez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</TotalTime>
  <Words>263</Words>
  <Application>Microsoft Office PowerPoint</Application>
  <PresentationFormat>Širokoúhlá obrazovka</PresentationFormat>
  <Paragraphs>27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Bernard MT Condensed</vt:lpstr>
      <vt:lpstr>Brush Script MT</vt:lpstr>
      <vt:lpstr>Century Gothic</vt:lpstr>
      <vt:lpstr>Wingdings 3</vt:lpstr>
      <vt:lpstr>Řez</vt:lpstr>
      <vt:lpstr>Botanická zahrada léčivých rostlin Hradec Králové</vt:lpstr>
      <vt:lpstr>Ráno na vlakovém nádraží</vt:lpstr>
      <vt:lpstr>Co jsme tam dělali?</vt:lpstr>
      <vt:lpstr>Tady máte par fotografií:) 3 snímky</vt:lpstr>
      <vt:lpstr>Prezentace aplikace PowerPoint</vt:lpstr>
      <vt:lpstr>Prezentace aplikace PowerPoint</vt:lpstr>
      <vt:lpstr>Jak se v zahradě utrácelo?</vt:lpstr>
      <vt:lpstr>Jak vypadala vnitřní zahrada?</vt:lpstr>
      <vt:lpstr>Co jsme potom dělali?</vt:lpstr>
      <vt:lpstr>Informace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Botanická zahrada léčivých rostlin Hradec Králové</dc:title>
  <dc:creator>Denis Hořínek</dc:creator>
  <cp:lastModifiedBy>Darja Marzacova</cp:lastModifiedBy>
  <cp:revision>2</cp:revision>
  <dcterms:created xsi:type="dcterms:W3CDTF">2023-06-27T10:56:55Z</dcterms:created>
  <dcterms:modified xsi:type="dcterms:W3CDTF">2023-06-28T07:09:38Z</dcterms:modified>
</cp:coreProperties>
</file>